
<file path=[Content_Types].xml><?xml version="1.0" encoding="utf-8"?>
<Types xmlns="http://schemas.openxmlformats.org/package/2006/content-types">
  <Default Extension="crdownload" ContentType="image/png"/>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2"/>
  </p:sldMasterIdLst>
  <p:notesMasterIdLst>
    <p:notesMasterId r:id="rId30"/>
  </p:notesMasterIdLst>
  <p:handoutMasterIdLst>
    <p:handoutMasterId r:id="rId31"/>
  </p:handoutMasterIdLst>
  <p:sldIdLst>
    <p:sldId id="260" r:id="rId13"/>
    <p:sldId id="300" r:id="rId14"/>
    <p:sldId id="315" r:id="rId15"/>
    <p:sldId id="301" r:id="rId16"/>
    <p:sldId id="259" r:id="rId17"/>
    <p:sldId id="316" r:id="rId18"/>
    <p:sldId id="330" r:id="rId19"/>
    <p:sldId id="271" r:id="rId20"/>
    <p:sldId id="273" r:id="rId21"/>
    <p:sldId id="325" r:id="rId22"/>
    <p:sldId id="333" r:id="rId23"/>
    <p:sldId id="334" r:id="rId24"/>
    <p:sldId id="270" r:id="rId25"/>
    <p:sldId id="272" r:id="rId26"/>
    <p:sldId id="318" r:id="rId27"/>
    <p:sldId id="304" r:id="rId28"/>
    <p:sldId id="332" r:id="rId29"/>
  </p:sldIdLst>
  <p:sldSz cx="12190413" cy="6859588"/>
  <p:notesSz cx="6881813" cy="9661525"/>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3043" userDrawn="1">
          <p15:clr>
            <a:srgbClr val="A4A3A4"/>
          </p15:clr>
        </p15:guide>
        <p15:guide id="2" pos="216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ADA50-5559-3BE9-C0CC-2A25446C8C76}" name="Erik van der Veen" initials="EvdV" userId="S::Erik.vanderVeen@atosborne.nl::d6dd3bf2-b6a6-471d-8ff3-54a18581b56a" providerId="AD"/>
  <p188:author id="{ACD3D698-51C4-3FBF-9695-5E2C187F1AAC}" name="Ron Nohlmans" initials="RN" userId="S::r.nohlmans@eindhoven.nl::a0bbbbee-c7e4-43f2-a99c-8b219aa5474c" providerId="AD"/>
  <p188:author id="{83A49DBF-8BEA-1FF9-EACF-296E035DB566}" name="Eric Holtrop" initials="EH" userId="S::eric.holtrop@witteveenbos.com::1b3dd770-a1ae-411a-806e-e6324d616b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ikkert, Margreet" initials="KM" lastIdx="6" clrIdx="0"/>
  <p:cmAuthor id="1" name="Jos van Loon" initials="JLO" lastIdx="3" clrIdx="1">
    <p:extLst>
      <p:ext uri="{19B8F6BF-5375-455C-9EA6-DF929625EA0E}">
        <p15:presenceInfo xmlns:p15="http://schemas.microsoft.com/office/powerpoint/2012/main" userId="Jos van Loon" providerId="None"/>
      </p:ext>
    </p:extLst>
  </p:cmAuthor>
  <p:cmAuthor id="2" name="Tilborg, T. van (Tom) - DGB" initials="TTv(-D" lastIdx="1" clrIdx="2">
    <p:extLst>
      <p:ext uri="{19B8F6BF-5375-455C-9EA6-DF929625EA0E}">
        <p15:presenceInfo xmlns:p15="http://schemas.microsoft.com/office/powerpoint/2012/main" userId="S-1-5-21-558646700-597192482-1244863647-125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9"/>
    <p:restoredTop sz="78954" autoAdjust="0"/>
  </p:normalViewPr>
  <p:slideViewPr>
    <p:cSldViewPr>
      <p:cViewPr varScale="1">
        <p:scale>
          <a:sx n="67" d="100"/>
          <a:sy n="67" d="100"/>
        </p:scale>
        <p:origin x="1267" y="67"/>
      </p:cViewPr>
      <p:guideLst>
        <p:guide orient="horz" pos="2160"/>
        <p:guide pos="3839"/>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4" d="100"/>
          <a:sy n="74" d="100"/>
        </p:scale>
        <p:origin x="3408" y="40"/>
      </p:cViewPr>
      <p:guideLst>
        <p:guide orient="horz" pos="3043"/>
        <p:guide pos="216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bwMode="gray">
          <a:xfrm>
            <a:off x="0" y="0"/>
            <a:ext cx="2982119" cy="483076"/>
          </a:xfrm>
          <a:prstGeom prst="rect">
            <a:avLst/>
          </a:prstGeom>
        </p:spPr>
        <p:txBody>
          <a:bodyPr vert="horz" lIns="94531" tIns="47265" rIns="94531" bIns="47265" rtlCol="0"/>
          <a:lstStyle>
            <a:lvl1pPr algn="l">
              <a:defRPr sz="1200"/>
            </a:lvl1pPr>
          </a:lstStyle>
          <a:p>
            <a:endParaRPr lang="nl-NL" dirty="0"/>
          </a:p>
        </p:txBody>
      </p:sp>
      <p:sp>
        <p:nvSpPr>
          <p:cNvPr id="3" name="Tijdelijke aanduiding voor datum 2"/>
          <p:cNvSpPr>
            <a:spLocks noGrp="1"/>
          </p:cNvSpPr>
          <p:nvPr>
            <p:ph type="dt" sz="quarter" idx="1"/>
          </p:nvPr>
        </p:nvSpPr>
        <p:spPr bwMode="gray">
          <a:xfrm>
            <a:off x="3898102" y="0"/>
            <a:ext cx="2982119" cy="483076"/>
          </a:xfrm>
          <a:prstGeom prst="rect">
            <a:avLst/>
          </a:prstGeom>
        </p:spPr>
        <p:txBody>
          <a:bodyPr vert="horz" lIns="94531" tIns="47265" rIns="94531" bIns="47265" rtlCol="0"/>
          <a:lstStyle>
            <a:lvl1pPr algn="r">
              <a:defRPr sz="1200"/>
            </a:lvl1pPr>
          </a:lstStyle>
          <a:p>
            <a:fld id="{2D7757D0-0DA8-4B50-962C-F8908CCD91C6}" type="datetimeFigureOut">
              <a:rPr lang="nl-NL" smtClean="0"/>
              <a:pPr/>
              <a:t>11-10-2022</a:t>
            </a:fld>
            <a:endParaRPr lang="nl-NL" dirty="0"/>
          </a:p>
        </p:txBody>
      </p:sp>
      <p:sp>
        <p:nvSpPr>
          <p:cNvPr id="4" name="Tijdelijke aanduiding voor voettekst 3"/>
          <p:cNvSpPr>
            <a:spLocks noGrp="1"/>
          </p:cNvSpPr>
          <p:nvPr>
            <p:ph type="ftr" sz="quarter" idx="2"/>
          </p:nvPr>
        </p:nvSpPr>
        <p:spPr bwMode="gray">
          <a:xfrm>
            <a:off x="0" y="9176772"/>
            <a:ext cx="2982119" cy="483076"/>
          </a:xfrm>
          <a:prstGeom prst="rect">
            <a:avLst/>
          </a:prstGeom>
        </p:spPr>
        <p:txBody>
          <a:bodyPr vert="horz" lIns="94531" tIns="47265" rIns="94531" bIns="47265" rtlCol="0" anchor="b"/>
          <a:lstStyle>
            <a:lvl1pPr algn="l">
              <a:defRPr sz="1200"/>
            </a:lvl1pPr>
          </a:lstStyle>
          <a:p>
            <a:endParaRPr lang="nl-NL" dirty="0"/>
          </a:p>
        </p:txBody>
      </p:sp>
      <p:sp>
        <p:nvSpPr>
          <p:cNvPr id="5" name="Tijdelijke aanduiding voor dianummer 4"/>
          <p:cNvSpPr>
            <a:spLocks noGrp="1"/>
          </p:cNvSpPr>
          <p:nvPr>
            <p:ph type="sldNum" sz="quarter" idx="3"/>
          </p:nvPr>
        </p:nvSpPr>
        <p:spPr bwMode="gray">
          <a:xfrm>
            <a:off x="3898102" y="9176772"/>
            <a:ext cx="2982119" cy="483076"/>
          </a:xfrm>
          <a:prstGeom prst="rect">
            <a:avLst/>
          </a:prstGeom>
        </p:spPr>
        <p:txBody>
          <a:bodyPr vert="horz" lIns="94531" tIns="47265" rIns="94531" bIns="47265"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bwMode="gray">
          <a:xfrm>
            <a:off x="0" y="0"/>
            <a:ext cx="2982119" cy="483076"/>
          </a:xfrm>
          <a:prstGeom prst="rect">
            <a:avLst/>
          </a:prstGeom>
        </p:spPr>
        <p:txBody>
          <a:bodyPr vert="horz" lIns="94531" tIns="47265" rIns="94531" bIns="47265" rtlCol="0"/>
          <a:lstStyle>
            <a:lvl1pPr algn="l">
              <a:defRPr sz="1200"/>
            </a:lvl1pPr>
          </a:lstStyle>
          <a:p>
            <a:endParaRPr lang="nl-NL" dirty="0"/>
          </a:p>
        </p:txBody>
      </p:sp>
      <p:sp>
        <p:nvSpPr>
          <p:cNvPr id="3" name="Tijdelijke aanduiding voor datum 2"/>
          <p:cNvSpPr>
            <a:spLocks noGrp="1"/>
          </p:cNvSpPr>
          <p:nvPr>
            <p:ph type="dt" idx="1"/>
          </p:nvPr>
        </p:nvSpPr>
        <p:spPr bwMode="gray">
          <a:xfrm>
            <a:off x="3898102" y="0"/>
            <a:ext cx="2982119" cy="483076"/>
          </a:xfrm>
          <a:prstGeom prst="rect">
            <a:avLst/>
          </a:prstGeom>
        </p:spPr>
        <p:txBody>
          <a:bodyPr vert="horz" lIns="94531" tIns="47265" rIns="94531" bIns="47265" rtlCol="0"/>
          <a:lstStyle>
            <a:lvl1pPr algn="r">
              <a:defRPr sz="1200"/>
            </a:lvl1pPr>
          </a:lstStyle>
          <a:p>
            <a:fld id="{7CAC0B33-3943-42F1-973C-9CDD51C76BBD}" type="datetimeFigureOut">
              <a:rPr lang="nl-NL" smtClean="0"/>
              <a:pPr/>
              <a:t>11-10-2022</a:t>
            </a:fld>
            <a:endParaRPr lang="nl-NL" dirty="0"/>
          </a:p>
        </p:txBody>
      </p:sp>
      <p:sp>
        <p:nvSpPr>
          <p:cNvPr id="4" name="Tijdelijke aanduiding voor dia-afbeelding 3"/>
          <p:cNvSpPr>
            <a:spLocks noGrp="1" noRot="1" noChangeAspect="1"/>
          </p:cNvSpPr>
          <p:nvPr>
            <p:ph type="sldImg" idx="2"/>
          </p:nvPr>
        </p:nvSpPr>
        <p:spPr bwMode="gray">
          <a:xfrm>
            <a:off x="220663" y="723900"/>
            <a:ext cx="6440487" cy="3624263"/>
          </a:xfrm>
          <a:prstGeom prst="rect">
            <a:avLst/>
          </a:prstGeom>
          <a:noFill/>
          <a:ln w="12700">
            <a:solidFill>
              <a:prstClr val="black"/>
            </a:solidFill>
          </a:ln>
        </p:spPr>
        <p:txBody>
          <a:bodyPr vert="horz" lIns="94531" tIns="47265" rIns="94531" bIns="47265" rtlCol="0" anchor="ctr"/>
          <a:lstStyle/>
          <a:p>
            <a:endParaRPr lang="nl-NL" dirty="0"/>
          </a:p>
        </p:txBody>
      </p:sp>
      <p:sp>
        <p:nvSpPr>
          <p:cNvPr id="5" name="Tijdelijke aanduiding voor notities 4"/>
          <p:cNvSpPr>
            <a:spLocks noGrp="1"/>
          </p:cNvSpPr>
          <p:nvPr>
            <p:ph type="body" sz="quarter" idx="3"/>
          </p:nvPr>
        </p:nvSpPr>
        <p:spPr bwMode="gray">
          <a:xfrm>
            <a:off x="688182" y="4589225"/>
            <a:ext cx="5505450" cy="4347686"/>
          </a:xfrm>
          <a:prstGeom prst="rect">
            <a:avLst/>
          </a:prstGeom>
        </p:spPr>
        <p:txBody>
          <a:bodyPr vert="horz" lIns="94531" tIns="47265" rIns="94531" bIns="47265"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bwMode="gray">
          <a:xfrm>
            <a:off x="0" y="9176772"/>
            <a:ext cx="2982119" cy="483076"/>
          </a:xfrm>
          <a:prstGeom prst="rect">
            <a:avLst/>
          </a:prstGeom>
        </p:spPr>
        <p:txBody>
          <a:bodyPr vert="horz" lIns="94531" tIns="47265" rIns="94531" bIns="47265" rtlCol="0" anchor="b"/>
          <a:lstStyle>
            <a:lvl1pPr algn="l">
              <a:defRPr sz="1200"/>
            </a:lvl1pPr>
          </a:lstStyle>
          <a:p>
            <a:endParaRPr lang="nl-NL" dirty="0"/>
          </a:p>
        </p:txBody>
      </p:sp>
      <p:sp>
        <p:nvSpPr>
          <p:cNvPr id="7" name="Tijdelijke aanduiding voor dianummer 6"/>
          <p:cNvSpPr>
            <a:spLocks noGrp="1"/>
          </p:cNvSpPr>
          <p:nvPr>
            <p:ph type="sldNum" sz="quarter" idx="5"/>
          </p:nvPr>
        </p:nvSpPr>
        <p:spPr bwMode="gray">
          <a:xfrm>
            <a:off x="3898102" y="9176772"/>
            <a:ext cx="2982119" cy="483076"/>
          </a:xfrm>
          <a:prstGeom prst="rect">
            <a:avLst/>
          </a:prstGeom>
        </p:spPr>
        <p:txBody>
          <a:bodyPr vert="horz" lIns="94531" tIns="47265" rIns="94531" bIns="47265"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763490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354665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12</a:t>
            </a:fld>
            <a:endParaRPr lang="nl-NL" dirty="0"/>
          </a:p>
        </p:txBody>
      </p:sp>
    </p:spTree>
    <p:extLst>
      <p:ext uri="{BB962C8B-B14F-4D97-AF65-F5344CB8AC3E}">
        <p14:creationId xmlns:p14="http://schemas.microsoft.com/office/powerpoint/2010/main" val="4030720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Fase 1</a:t>
            </a:r>
          </a:p>
          <a:p>
            <a:r>
              <a:rPr lang="nl-NL" dirty="0"/>
              <a:t>Onderzoek is stap 1 – 4</a:t>
            </a:r>
          </a:p>
          <a:p>
            <a:r>
              <a:rPr lang="nl-NL" dirty="0"/>
              <a:t>Besluitvorming in gemeenteraad (ter informatie delen met Staten)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117596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Fase 2: uitwerking VKA</a:t>
            </a:r>
          </a:p>
          <a:p>
            <a:r>
              <a:rPr lang="nl-NL" dirty="0"/>
              <a:t>In BO-MIRT afspraken over realisatie en financiering</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2990919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Uw input is van belang: </a:t>
            </a:r>
          </a:p>
          <a:p>
            <a:pPr marL="285750" indent="-285750">
              <a:buFontTx/>
              <a:buChar char="-"/>
            </a:pPr>
            <a:r>
              <a:rPr lang="nl-NL" dirty="0"/>
              <a:t>Welke knelpunten ziet u?</a:t>
            </a:r>
          </a:p>
          <a:p>
            <a:pPr marL="285750" indent="-285750">
              <a:buFontTx/>
              <a:buChar char="-"/>
            </a:pPr>
            <a:r>
              <a:rPr lang="nl-NL" dirty="0"/>
              <a:t>Welke kansen ziet u?</a:t>
            </a:r>
          </a:p>
          <a:p>
            <a:pPr marL="285750" indent="-285750">
              <a:buFontTx/>
              <a:buChar char="-"/>
            </a:pPr>
            <a:r>
              <a:rPr lang="nl-NL" dirty="0"/>
              <a:t>Welke wensen heeft u?</a:t>
            </a:r>
          </a:p>
          <a:p>
            <a:pPr marL="285750" indent="-285750">
              <a:buFontTx/>
              <a:buChar char="-"/>
            </a:pPr>
            <a:r>
              <a:rPr lang="nl-NL" dirty="0"/>
              <a:t>Welke relevante ontwikkelingen zijn er waar we rekening mee moeten houden?</a:t>
            </a:r>
          </a:p>
          <a:p>
            <a:pPr marL="285750" indent="-285750">
              <a:buFontTx/>
              <a:buChar char="-"/>
            </a:pP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69891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16</a:t>
            </a:fld>
            <a:endParaRPr lang="nl-NL" dirty="0"/>
          </a:p>
        </p:txBody>
      </p:sp>
    </p:spTree>
    <p:extLst>
      <p:ext uri="{BB962C8B-B14F-4D97-AF65-F5344CB8AC3E}">
        <p14:creationId xmlns:p14="http://schemas.microsoft.com/office/powerpoint/2010/main" val="2967155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38543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Opname presentatie (video aanpassen, naam aanpassen als u dat vanwege privacy wilt)</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9596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val="812407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stellen alleen Eric namens consortium en Ron, Rien, Marcel namens OG voor. Achtergrond dezelfde foto</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val="2009047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Bewoner</a:t>
            </a:r>
          </a:p>
          <a:p>
            <a:r>
              <a:rPr lang="nl-NL" dirty="0"/>
              <a:t>Bedrijf</a:t>
            </a:r>
          </a:p>
          <a:p>
            <a:r>
              <a:rPr lang="nl-NL" dirty="0"/>
              <a:t>(onderwijs)instelling</a:t>
            </a:r>
          </a:p>
          <a:p>
            <a:r>
              <a:rPr lang="nl-NL" dirty="0"/>
              <a:t>Beleidsmaker/adviseur</a:t>
            </a:r>
          </a:p>
          <a:p>
            <a:r>
              <a:rPr lang="nl-NL" dirty="0"/>
              <a:t>Forens</a:t>
            </a:r>
          </a:p>
          <a:p>
            <a:r>
              <a:rPr lang="nl-NL" dirty="0"/>
              <a:t>Overige</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a:t>
            </a:fld>
            <a:endParaRPr lang="nl-NL" dirty="0"/>
          </a:p>
        </p:txBody>
      </p:sp>
    </p:spTree>
    <p:extLst>
      <p:ext uri="{BB962C8B-B14F-4D97-AF65-F5344CB8AC3E}">
        <p14:creationId xmlns:p14="http://schemas.microsoft.com/office/powerpoint/2010/main" val="307525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57824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1607574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243744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20149813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image" Target="../media/image5.emf"/><Relationship Id="rId3" Type="http://schemas.openxmlformats.org/officeDocument/2006/relationships/customXml" Target="../../customXml/item2.xml"/><Relationship Id="rId7" Type="http://schemas.openxmlformats.org/officeDocument/2006/relationships/customXml" Target="../../customXml/item5.xml"/><Relationship Id="rId12" Type="http://schemas.openxmlformats.org/officeDocument/2006/relationships/image" Target="../media/image4.emf"/><Relationship Id="rId17" Type="http://schemas.openxmlformats.org/officeDocument/2006/relationships/image" Target="../media/image9.emf"/><Relationship Id="rId2" Type="http://schemas.openxmlformats.org/officeDocument/2006/relationships/customXml" Target="../../customXml/item11.xml"/><Relationship Id="rId16" Type="http://schemas.openxmlformats.org/officeDocument/2006/relationships/image" Target="../media/image8.emf"/><Relationship Id="rId1" Type="http://schemas.openxmlformats.org/officeDocument/2006/relationships/customXml" Target="../../customXml/item1.xml"/><Relationship Id="rId6" Type="http://schemas.openxmlformats.org/officeDocument/2006/relationships/customXml" Target="../../customXml/item4.xml"/><Relationship Id="rId11" Type="http://schemas.openxmlformats.org/officeDocument/2006/relationships/image" Target="../media/image3.emf"/><Relationship Id="rId5" Type="http://schemas.openxmlformats.org/officeDocument/2006/relationships/customXml" Target="../../customXml/item6.xml"/><Relationship Id="rId15" Type="http://schemas.openxmlformats.org/officeDocument/2006/relationships/image" Target="../media/image7.emf"/><Relationship Id="rId10" Type="http://schemas.openxmlformats.org/officeDocument/2006/relationships/image" Target="../media/image2.emf"/><Relationship Id="rId4" Type="http://schemas.openxmlformats.org/officeDocument/2006/relationships/customXml" Target="../../customXml/item3.xml"/><Relationship Id="rId9" Type="http://schemas.openxmlformats.org/officeDocument/2006/relationships/slideMaster" Target="../slideMasters/slideMaster1.xml"/><Relationship Id="rId1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8B0CB637-05B7-468F-A53A-80E99AC88201}"/>
              </a:ext>
            </a:extLst>
          </p:cNvPr>
          <p:cNvSpPr>
            <a:spLocks noGrp="1"/>
          </p:cNvSpPr>
          <p:nvPr>
            <p:ph type="pic" sz="quarter" idx="13"/>
          </p:nvPr>
        </p:nvSpPr>
        <p:spPr bwMode="gray">
          <a:xfrm>
            <a:off x="0" y="0"/>
            <a:ext cx="12189600" cy="6859588"/>
          </a:xfrm>
          <a:prstGeom prst="rect">
            <a:avLst/>
          </a:prstGeom>
          <a:noFill/>
        </p:spPr>
        <p:txBody>
          <a:bodyPr anchor="t"/>
          <a:lstStyle>
            <a:lvl1pPr marL="0" indent="0" algn="l" defTabSz="1088502" rtl="0" eaLnBrk="1" latinLnBrk="0" hangingPunct="1">
              <a:lnSpc>
                <a:spcPct val="100000"/>
              </a:lnSpc>
              <a:spcBef>
                <a:spcPts val="0"/>
              </a:spcBef>
              <a:buClr>
                <a:schemeClr val="accent3"/>
              </a:buClr>
              <a:buFont typeface="Arial" panose="020B0604020202020204" pitchFamily="34" charset="0"/>
              <a:buNone/>
              <a:defRPr>
                <a:solidFill>
                  <a:schemeClr val="bg1"/>
                </a:solidFill>
              </a:defRPr>
            </a:lvl1pPr>
          </a:lstStyle>
          <a:p>
            <a:r>
              <a:rPr lang="nl-NL"/>
              <a:t>Sleep de afbeelding naar de tijdelijke aanduiding of klik op het pictogram als u een afbeelding wilt toevoegen</a:t>
            </a:r>
            <a:endParaRPr lang="nl-NL" dirty="0"/>
          </a:p>
        </p:txBody>
      </p:sp>
      <p:sp>
        <p:nvSpPr>
          <p:cNvPr id="2" name="***Titel 1"/>
          <p:cNvSpPr>
            <a:spLocks noGrp="1"/>
          </p:cNvSpPr>
          <p:nvPr>
            <p:ph type="ctrTitle" hasCustomPrompt="1"/>
          </p:nvPr>
        </p:nvSpPr>
        <p:spPr bwMode="gray">
          <a:xfrm>
            <a:off x="667439" y="336958"/>
            <a:ext cx="10908000" cy="1742655"/>
          </a:xfrm>
        </p:spPr>
        <p:txBody>
          <a:bodyPr anchor="t" anchorCtr="0"/>
          <a:lstStyle>
            <a:lvl1pPr algn="l">
              <a:defRPr sz="5070">
                <a:solidFill>
                  <a:schemeClr val="bg1"/>
                </a:solidFill>
              </a:defRPr>
            </a:lvl1pPr>
          </a:lstStyle>
          <a:p>
            <a:r>
              <a:rPr lang="nl-NL" noProof="1"/>
              <a:t>[Titel]</a:t>
            </a:r>
          </a:p>
        </p:txBody>
      </p:sp>
      <p:sp>
        <p:nvSpPr>
          <p:cNvPr id="3" name="*** ondertitel"/>
          <p:cNvSpPr>
            <a:spLocks noGrp="1"/>
          </p:cNvSpPr>
          <p:nvPr>
            <p:ph type="subTitle" idx="1" hasCustomPrompt="1"/>
          </p:nvPr>
        </p:nvSpPr>
        <p:spPr bwMode="gray">
          <a:xfrm>
            <a:off x="686915" y="2349674"/>
            <a:ext cx="10908000" cy="972000"/>
          </a:xfrm>
        </p:spPr>
        <p:txBody>
          <a:bodyPr/>
          <a:lstStyle>
            <a:lvl1pPr marL="0" indent="0" algn="l">
              <a:lnSpc>
                <a:spcPct val="100000"/>
              </a:lnSpc>
              <a:spcBef>
                <a:spcPts val="0"/>
              </a:spcBef>
              <a:buNone/>
              <a:defRPr sz="2540" baseline="0">
                <a:solidFill>
                  <a:schemeClr val="bg2"/>
                </a:solidFill>
              </a:defRPr>
            </a:lvl1pPr>
            <a:lvl2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2pPr>
            <a:lvl3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3pPr>
            <a:lvl4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4pPr>
            <a:lvl5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5pPr>
            <a:lvl6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6pPr>
            <a:lvl7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7pPr>
            <a:lvl8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8pPr>
            <a:lvl9pPr marL="0" marR="0" indent="0" algn="l" rtl="0" eaLnBrk="1" fontAlgn="auto">
              <a:lnSpc>
                <a:spcPct val="100000"/>
              </a:lnSpc>
              <a:spcBef>
                <a:spcPts val="0"/>
              </a:spcBef>
              <a:spcAft>
                <a:spcPts val="0"/>
              </a:spcAft>
              <a:buNone/>
              <a:defRPr kumimoji="0" sz="2540" b="0" i="0" u="none" baseline="0">
                <a:solidFill>
                  <a:srgbClr val="FFFFFF">
                    <a:lumMod val="100000"/>
                  </a:srgbClr>
                </a:solidFill>
                <a:latin typeface="Arial" panose="020B0604020202020204" pitchFamily="34" charset="0"/>
              </a:defRPr>
            </a:lvl9pPr>
          </a:lstStyle>
          <a:p>
            <a:pPr lvl="0"/>
            <a:r>
              <a:rPr lang="nl-NL" noProof="1"/>
              <a:t>[Na(a)m(en)]</a:t>
            </a:r>
          </a:p>
        </p:txBody>
      </p:sp>
      <p:sp>
        <p:nvSpPr>
          <p:cNvPr id="22" name="Tijdelijke aanduiding voor tekst 21">
            <a:extLst>
              <a:ext uri="{FF2B5EF4-FFF2-40B4-BE49-F238E27FC236}">
                <a16:creationId xmlns:a16="http://schemas.microsoft.com/office/drawing/2014/main" id="{616D39AE-5F8C-428C-8D28-BD2AF65A2321}"/>
              </a:ext>
            </a:extLst>
          </p:cNvPr>
          <p:cNvSpPr>
            <a:spLocks noGrp="1"/>
          </p:cNvSpPr>
          <p:nvPr>
            <p:ph type="body" sz="quarter" idx="14" hasCustomPrompt="1"/>
          </p:nvPr>
        </p:nvSpPr>
        <p:spPr bwMode="gray">
          <a:xfrm>
            <a:off x="686916" y="3519835"/>
            <a:ext cx="10908000" cy="378011"/>
          </a:xfrm>
        </p:spPr>
        <p:txBody>
          <a:bodyPr/>
          <a:lstStyle>
            <a:lvl1pPr marL="0" indent="0">
              <a:lnSpc>
                <a:spcPct val="100000"/>
              </a:lnSpc>
              <a:spcBef>
                <a:spcPts val="0"/>
              </a:spcBef>
              <a:buFontTx/>
              <a:buNone/>
              <a:defRPr sz="2540" b="0" baseline="0">
                <a:solidFill>
                  <a:schemeClr val="bg1"/>
                </a:solidFill>
              </a:defRPr>
            </a:lvl1pPr>
            <a:lvl2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2pPr>
            <a:lvl3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3pPr>
            <a:lvl4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4pPr>
            <a:lvl5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5pPr>
            <a:lvl6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6pPr>
            <a:lvl7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7pPr>
            <a:lvl8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8pPr>
            <a:lvl9pPr marL="0" marR="0" indent="0" algn="l" rtl="0" eaLnBrk="1" fontAlgn="auto">
              <a:lnSpc>
                <a:spcPct val="100000"/>
              </a:lnSpc>
              <a:spcBef>
                <a:spcPts val="0"/>
              </a:spcBef>
              <a:spcAft>
                <a:spcPts val="0"/>
              </a:spcAft>
              <a:buFontTx/>
              <a:buNone/>
              <a:defRPr kumimoji="0" sz="2540" b="0" i="0" u="none" baseline="0">
                <a:solidFill>
                  <a:srgbClr val="FFFFFF">
                    <a:lumMod val="100000"/>
                  </a:srgbClr>
                </a:solidFill>
                <a:latin typeface="Arial" panose="020B0604020202020204" pitchFamily="34" charset="0"/>
              </a:defRPr>
            </a:lvl9pPr>
          </a:lstStyle>
          <a:p>
            <a:pPr lvl="0"/>
            <a:r>
              <a:rPr lang="nl-NL" dirty="0"/>
              <a:t>[Datum (b.v. 12 juli 2017)]</a:t>
            </a:r>
          </a:p>
        </p:txBody>
      </p:sp>
      <p:sp>
        <p:nvSpPr>
          <p:cNvPr id="7" name="Text Placeholder 5 (PHJU) Bereikbaar">
            <a:extLst>
              <a:ext uri="{FF2B5EF4-FFF2-40B4-BE49-F238E27FC236}">
                <a16:creationId xmlns:a16="http://schemas.microsoft.com/office/drawing/2014/main" id="{F52161FE-77C8-4C45-99DC-B808F2BBE750}"/>
              </a:ext>
            </a:extLst>
          </p:cNvPr>
          <p:cNvSpPr>
            <a:spLocks noGrp="1"/>
          </p:cNvSpPr>
          <p:nvPr>
            <p:ph type="body" sz="quarter" idx="17" hasCustomPrompt="1"/>
            <p:custDataLst>
              <p:custData r:id="rId1"/>
            </p:custDataLst>
          </p:nvPr>
        </p:nvSpPr>
        <p:spPr bwMode="gray">
          <a:xfrm>
            <a:off x="0" y="4699588"/>
            <a:ext cx="7920000" cy="2160000"/>
          </a:xfrm>
          <a:blipFill dpi="0" rotWithShape="1">
            <a:blip r:embed="rId10">
              <a:alphaModFix amt="50000"/>
            </a:blip>
            <a:srcRect/>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
        <p:nvSpPr>
          <p:cNvPr id="8" name="Text Placeholder 5 (PHJU) groei">
            <a:extLst>
              <a:ext uri="{FF2B5EF4-FFF2-40B4-BE49-F238E27FC236}">
                <a16:creationId xmlns:a16="http://schemas.microsoft.com/office/drawing/2014/main" id="{4A2AA954-B4C2-419B-BCA4-E6874EFB5FF9}"/>
              </a:ext>
            </a:extLst>
          </p:cNvPr>
          <p:cNvSpPr>
            <a:spLocks noGrp="1"/>
          </p:cNvSpPr>
          <p:nvPr>
            <p:ph type="body" sz="quarter" idx="18" hasCustomPrompt="1"/>
            <p:custDataLst>
              <p:custData r:id="rId2"/>
            </p:custDataLst>
          </p:nvPr>
        </p:nvSpPr>
        <p:spPr bwMode="gray">
          <a:xfrm>
            <a:off x="0" y="4699588"/>
            <a:ext cx="7920000" cy="2160000"/>
          </a:xfrm>
          <a:blipFill dpi="0" rotWithShape="1">
            <a:blip r:embed="rId11">
              <a:alphaModFix amt="70000"/>
            </a:blip>
            <a:srcRect/>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
        <p:nvSpPr>
          <p:cNvPr id="9" name="Text Placeholder 5 (PHJU) maakt">
            <a:extLst>
              <a:ext uri="{FF2B5EF4-FFF2-40B4-BE49-F238E27FC236}">
                <a16:creationId xmlns:a16="http://schemas.microsoft.com/office/drawing/2014/main" id="{A570C179-F752-410C-9E4F-F1F2738204C1}"/>
              </a:ext>
            </a:extLst>
          </p:cNvPr>
          <p:cNvSpPr>
            <a:spLocks noGrp="1"/>
          </p:cNvSpPr>
          <p:nvPr>
            <p:ph type="body" sz="quarter" idx="19" hasCustomPrompt="1"/>
            <p:custDataLst>
              <p:custData r:id="rId3"/>
            </p:custDataLst>
          </p:nvPr>
        </p:nvSpPr>
        <p:spPr bwMode="gray">
          <a:xfrm>
            <a:off x="0" y="4699588"/>
            <a:ext cx="7920000" cy="2160000"/>
          </a:xfrm>
          <a:blipFill dpi="0" rotWithShape="1">
            <a:blip r:embed="rId12">
              <a:alphaModFix amt="85000"/>
            </a:blip>
            <a:srcRect/>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
        <p:nvSpPr>
          <p:cNvPr id="10" name="Text Placeholder 5 (PHJU) U Ned">
            <a:extLst>
              <a:ext uri="{FF2B5EF4-FFF2-40B4-BE49-F238E27FC236}">
                <a16:creationId xmlns:a16="http://schemas.microsoft.com/office/drawing/2014/main" id="{2AE0E5F8-7792-4747-87ED-91AFDD3B22C4}"/>
              </a:ext>
            </a:extLst>
          </p:cNvPr>
          <p:cNvSpPr>
            <a:spLocks noGrp="1"/>
          </p:cNvSpPr>
          <p:nvPr>
            <p:ph type="body" sz="quarter" idx="16" hasCustomPrompt="1"/>
            <p:custDataLst>
              <p:custData r:id="rId4"/>
            </p:custDataLst>
          </p:nvPr>
        </p:nvSpPr>
        <p:spPr bwMode="gray">
          <a:xfrm>
            <a:off x="0" y="4699588"/>
            <a:ext cx="7920000" cy="2160000"/>
          </a:xfrm>
          <a:blipFill>
            <a:blip r:embed="rId13"/>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
        <p:nvSpPr>
          <p:cNvPr id="11" name="Text Placeholder 5 (PHJU) logo 100">
            <a:extLst>
              <a:ext uri="{FF2B5EF4-FFF2-40B4-BE49-F238E27FC236}">
                <a16:creationId xmlns:a16="http://schemas.microsoft.com/office/drawing/2014/main" id="{653BBCEF-79B9-4E7B-8F06-AD9F793E0776}"/>
              </a:ext>
            </a:extLst>
          </p:cNvPr>
          <p:cNvSpPr>
            <a:spLocks noGrp="1"/>
          </p:cNvSpPr>
          <p:nvPr>
            <p:ph type="body" sz="quarter" idx="20" hasCustomPrompt="1"/>
            <p:custDataLst>
              <p:custData r:id="rId5"/>
            </p:custDataLst>
          </p:nvPr>
        </p:nvSpPr>
        <p:spPr bwMode="gray">
          <a:xfrm>
            <a:off x="0" y="4699588"/>
            <a:ext cx="7920000" cy="2160000"/>
          </a:xfrm>
          <a:blipFill>
            <a:blip r:embed="rId14"/>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
        <p:nvSpPr>
          <p:cNvPr id="12" name="Text Placeholder 5 (PHJU) logo 85">
            <a:extLst>
              <a:ext uri="{FF2B5EF4-FFF2-40B4-BE49-F238E27FC236}">
                <a16:creationId xmlns:a16="http://schemas.microsoft.com/office/drawing/2014/main" id="{67CA1287-50B5-43C4-A256-14441C619A7D}"/>
              </a:ext>
            </a:extLst>
          </p:cNvPr>
          <p:cNvSpPr>
            <a:spLocks noGrp="1"/>
          </p:cNvSpPr>
          <p:nvPr>
            <p:ph type="body" sz="quarter" idx="21" hasCustomPrompt="1"/>
            <p:custDataLst>
              <p:custData r:id="rId6"/>
            </p:custDataLst>
          </p:nvPr>
        </p:nvSpPr>
        <p:spPr bwMode="gray">
          <a:xfrm>
            <a:off x="0" y="4699588"/>
            <a:ext cx="7920000" cy="2160000"/>
          </a:xfrm>
          <a:blipFill>
            <a:blip r:embed="rId15">
              <a:alphaModFix amt="85000"/>
            </a:blip>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
        <p:nvSpPr>
          <p:cNvPr id="14" name="Text Placeholder 5 (PHJU) logo 70">
            <a:extLst>
              <a:ext uri="{FF2B5EF4-FFF2-40B4-BE49-F238E27FC236}">
                <a16:creationId xmlns:a16="http://schemas.microsoft.com/office/drawing/2014/main" id="{448E705E-E143-45DC-B48A-D37EB51126F0}"/>
              </a:ext>
            </a:extLst>
          </p:cNvPr>
          <p:cNvSpPr>
            <a:spLocks noGrp="1"/>
          </p:cNvSpPr>
          <p:nvPr>
            <p:ph type="body" sz="quarter" idx="22" hasCustomPrompt="1"/>
            <p:custDataLst>
              <p:custData r:id="rId7"/>
            </p:custDataLst>
          </p:nvPr>
        </p:nvSpPr>
        <p:spPr bwMode="gray">
          <a:xfrm>
            <a:off x="0" y="4699588"/>
            <a:ext cx="7920000" cy="2160000"/>
          </a:xfrm>
          <a:blipFill dpi="0" rotWithShape="1">
            <a:blip r:embed="rId16">
              <a:alphaModFix amt="70000"/>
            </a:blip>
            <a:srcRect/>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
        <p:nvSpPr>
          <p:cNvPr id="15" name="Text Placeholder 5 (PHJU) logo 50">
            <a:extLst>
              <a:ext uri="{FF2B5EF4-FFF2-40B4-BE49-F238E27FC236}">
                <a16:creationId xmlns:a16="http://schemas.microsoft.com/office/drawing/2014/main" id="{506590B7-5EC0-4C12-8DB7-23B79C82FCB3}"/>
              </a:ext>
            </a:extLst>
          </p:cNvPr>
          <p:cNvSpPr>
            <a:spLocks noGrp="1"/>
          </p:cNvSpPr>
          <p:nvPr>
            <p:ph type="body" sz="quarter" idx="23" hasCustomPrompt="1"/>
            <p:custDataLst>
              <p:custData r:id="rId8"/>
            </p:custDataLst>
          </p:nvPr>
        </p:nvSpPr>
        <p:spPr bwMode="gray">
          <a:xfrm>
            <a:off x="0" y="4699588"/>
            <a:ext cx="7920000" cy="2160000"/>
          </a:xfrm>
          <a:blipFill dpi="0" rotWithShape="1">
            <a:blip r:embed="rId17">
              <a:alphaModFix amt="50000"/>
            </a:blip>
            <a:srcRect/>
            <a:stretch>
              <a:fillRect/>
            </a:stretch>
          </a:blipFill>
        </p:spPr>
        <p:txBody>
          <a:bodyPr/>
          <a:lstStyle>
            <a:lvl1pPr marL="0" indent="0" algn="l" defTabSz="1088502" rtl="0" eaLnBrk="1" latinLnBrk="0" hangingPunct="1">
              <a:spcBef>
                <a:spcPts val="0"/>
              </a:spcBef>
              <a:buFont typeface="Arial" panose="020B0604020202020204" pitchFamily="34" charset="0"/>
              <a:buNone/>
              <a:defRPr/>
            </a:lvl1pPr>
            <a:lvl2pPr marL="0" indent="0" algn="l" defTabSz="1088502" rtl="0" eaLnBrk="1" latinLnBrk="0" hangingPunct="1">
              <a:spcBef>
                <a:spcPts val="0"/>
              </a:spcBef>
              <a:buFont typeface="Arial" panose="020B0604020202020204" pitchFamily="34" charset="0"/>
              <a:buNone/>
              <a:defRPr/>
            </a:lvl2pPr>
            <a:lvl3pPr marL="306000" indent="0" algn="l" defTabSz="1088502" rtl="0" eaLnBrk="1" latinLnBrk="0" hangingPunct="1">
              <a:spcBef>
                <a:spcPts val="0"/>
              </a:spcBef>
              <a:buFont typeface="Arial" panose="020B0604020202020204" pitchFamily="34" charset="0"/>
              <a:buNone/>
              <a:defRPr/>
            </a:lvl3pPr>
            <a:lvl4pPr algn="l" defTabSz="1088502" rtl="0" eaLnBrk="1" latinLnBrk="0" hangingPunct="1">
              <a:spcBef>
                <a:spcPts val="0"/>
              </a:spcBef>
              <a:buFont typeface="Arial" panose="020B0604020202020204" pitchFamily="34" charset="0"/>
              <a:buNone/>
              <a:defRPr/>
            </a:lvl4pPr>
            <a:lvl5pPr algn="l" defTabSz="1088502" rtl="0" eaLnBrk="1" latinLnBrk="0" hangingPunct="1">
              <a:spcBef>
                <a:spcPts val="0"/>
              </a:spcBef>
              <a:buFont typeface="Arial" panose="020B0604020202020204" pitchFamily="34" charset="0"/>
              <a:buNone/>
              <a:defRPr/>
            </a:lvl5pPr>
          </a:lstStyle>
          <a:p>
            <a:pPr lvl="0"/>
            <a:r>
              <a:rPr lang="nl-NL"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en Inhoud">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bwMode="gray">
          <a:xfrm>
            <a:off x="793699" y="1492032"/>
            <a:ext cx="10799814" cy="4254697"/>
          </a:xfrm>
        </p:spPr>
        <p:txBody>
          <a:bodyPr/>
          <a:lstStyle>
            <a:lvl1pPr marL="306000" indent="-306000">
              <a:lnSpc>
                <a:spcPct val="148000"/>
              </a:lnSpc>
              <a:defRPr sz="2960" b="0" baseline="0"/>
            </a:lvl1pPr>
            <a:lvl2pPr marL="306000" indent="-306000">
              <a:lnSpc>
                <a:spcPct val="148000"/>
              </a:lnSpc>
              <a:buClr>
                <a:schemeClr val="accent3"/>
              </a:buClr>
              <a:buFont typeface="Arial" panose="020B0604020202020204" pitchFamily="34" charset="0"/>
              <a:buChar char="•"/>
              <a:defRPr sz="2960" b="0"/>
            </a:lvl2pPr>
            <a:lvl3pPr marL="306000" indent="-306000">
              <a:lnSpc>
                <a:spcPct val="148000"/>
              </a:lnSpc>
              <a:buClr>
                <a:schemeClr val="accent3"/>
              </a:buClr>
              <a:buFont typeface="Arial" panose="020B0604020202020204" pitchFamily="34" charset="0"/>
              <a:buChar char="•"/>
              <a:defRPr sz="2960" b="0"/>
            </a:lvl3pPr>
            <a:lvl4pPr marL="306000" indent="-306000">
              <a:lnSpc>
                <a:spcPct val="148000"/>
              </a:lnSpc>
              <a:buClr>
                <a:schemeClr val="accent3"/>
              </a:buClr>
              <a:buFont typeface="Arial" panose="020B0604020202020204" pitchFamily="34" charset="0"/>
              <a:buChar char="•"/>
              <a:defRPr sz="2960" b="0"/>
            </a:lvl4pPr>
            <a:lvl5pPr marL="306000" indent="-306000">
              <a:lnSpc>
                <a:spcPct val="148000"/>
              </a:lnSpc>
              <a:buClr>
                <a:schemeClr val="accent3"/>
              </a:buClr>
              <a:buFont typeface="Arial" panose="020B0604020202020204" pitchFamily="34" charset="0"/>
              <a:buChar char="•"/>
              <a:defRPr sz="2960" b="0"/>
            </a:lvl5pPr>
            <a:lvl6pPr marL="306000" indent="-306000">
              <a:lnSpc>
                <a:spcPct val="148000"/>
              </a:lnSpc>
              <a:buClr>
                <a:schemeClr val="accent3"/>
              </a:buClr>
              <a:buFont typeface="Arial" panose="020B0604020202020204" pitchFamily="34" charset="0"/>
              <a:buChar char="•"/>
              <a:defRPr sz="2960" b="0"/>
            </a:lvl6pPr>
            <a:lvl7pPr marL="306000" indent="-306000">
              <a:lnSpc>
                <a:spcPct val="148000"/>
              </a:lnSpc>
              <a:buClr>
                <a:schemeClr val="accent3"/>
              </a:buClr>
              <a:buFont typeface="Arial" panose="020B0604020202020204" pitchFamily="34" charset="0"/>
              <a:buChar char="•"/>
              <a:defRPr sz="2960" b="0"/>
            </a:lvl7pPr>
            <a:lvl8pPr marL="306000" indent="-306000">
              <a:lnSpc>
                <a:spcPct val="148000"/>
              </a:lnSpc>
              <a:buClr>
                <a:schemeClr val="accent3"/>
              </a:buClr>
              <a:buFont typeface="Arial" panose="020B0604020202020204" pitchFamily="34" charset="0"/>
              <a:buChar char="•"/>
              <a:defRPr sz="2960" b="0"/>
            </a:lvl8pPr>
            <a:lvl9pPr marL="306000" indent="-306000">
              <a:lnSpc>
                <a:spcPct val="148000"/>
              </a:lnSpc>
              <a:buClr>
                <a:schemeClr val="accent3"/>
              </a:buClr>
              <a:buFont typeface="Arial" panose="020B0604020202020204" pitchFamily="34" charset="0"/>
              <a:buChar char="•"/>
              <a:defRPr sz="2960" b="0"/>
            </a:lvl9pPr>
          </a:lstStyle>
          <a:p>
            <a:pPr lvl="0"/>
            <a:r>
              <a:rPr lang="nl-NL" noProof="1"/>
              <a:t>[inhoud]</a:t>
            </a:r>
          </a:p>
        </p:txBody>
      </p:sp>
      <p:sp>
        <p:nvSpPr>
          <p:cNvPr id="4" name="Tijdelijke aanduiding voor datum 3"/>
          <p:cNvSpPr>
            <a:spLocks noGrp="1"/>
          </p:cNvSpPr>
          <p:nvPr>
            <p:ph type="dt" sz="half" idx="10"/>
          </p:nvPr>
        </p:nvSpPr>
        <p:spPr bwMode="gray"/>
        <p:txBody>
          <a:bodyPr/>
          <a:lstStyle/>
          <a:p>
            <a:fld id="{BED8B257-152D-4395-AF5C-2A431BC38EA2}" type="datetime4">
              <a:rPr lang="nl-NL" noProof="1" smtClean="0"/>
              <a:t>11 oktober 2022</a:t>
            </a:fld>
            <a:endParaRPr lang="nl-NL" noProof="1"/>
          </a:p>
        </p:txBody>
      </p:sp>
      <p:sp>
        <p:nvSpPr>
          <p:cNvPr id="5" name="Tijdelijke aanduiding voor voettekst 4"/>
          <p:cNvSpPr>
            <a:spLocks noGrp="1"/>
          </p:cNvSpPr>
          <p:nvPr>
            <p:ph type="ftr" sz="quarter" idx="11"/>
          </p:nvPr>
        </p:nvSpPr>
        <p:spPr bwMode="gray"/>
        <p:txBody>
          <a:bodyPr/>
          <a:lstStyle/>
          <a:p>
            <a:r>
              <a:rPr lang="nl-NL" noProof="1"/>
              <a:t>Via Invoegen | Koptekst en Voettekst kunt u deze tekst wijzigen</a:t>
            </a:r>
          </a:p>
        </p:txBody>
      </p:sp>
      <p:sp>
        <p:nvSpPr>
          <p:cNvPr id="6" name="Tijdelijke aanduiding voor dianummer 5"/>
          <p:cNvSpPr>
            <a:spLocks noGrp="1"/>
          </p:cNvSpPr>
          <p:nvPr>
            <p:ph type="sldNum" sz="quarter" idx="12"/>
          </p:nvPr>
        </p:nvSpPr>
        <p:spPr bwMode="gray"/>
        <p:txBody>
          <a:bodyPr/>
          <a:lstStyle/>
          <a:p>
            <a:fld id="{1336C48C-F87C-4E4B-81EF-5027B17D1F61}" type="slidenum">
              <a:rPr lang="nl-NL" noProof="1" dirty="0" smtClean="0"/>
              <a:pPr/>
              <a:t>‹nr.›</a:t>
            </a:fld>
            <a:endParaRPr lang="nl-NL" noProof="1"/>
          </a:p>
        </p:txBody>
      </p:sp>
      <p:sp>
        <p:nvSpPr>
          <p:cNvPr id="9" name="Titel 8"/>
          <p:cNvSpPr>
            <a:spLocks noGrp="1"/>
          </p:cNvSpPr>
          <p:nvPr>
            <p:ph type="title" hasCustomPrompt="1"/>
          </p:nvPr>
        </p:nvSpPr>
        <p:spPr/>
        <p:txBody>
          <a:bodyPr/>
          <a:lstStyle>
            <a:lvl1pPr>
              <a:defRPr/>
            </a:lvl1pPr>
          </a:lstStyle>
          <a:p>
            <a:r>
              <a:rPr lang="nl-NL" dirty="0"/>
              <a:t>[Titel]</a:t>
            </a:r>
          </a:p>
        </p:txBody>
      </p:sp>
    </p:spTree>
    <p:extLst>
      <p:ext uri="{BB962C8B-B14F-4D97-AF65-F5344CB8AC3E}">
        <p14:creationId xmlns:p14="http://schemas.microsoft.com/office/powerpoint/2010/main" val="56223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en kader">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4" name="Tijdelijke aanduiding voor datum 3"/>
          <p:cNvSpPr>
            <a:spLocks noGrp="1"/>
          </p:cNvSpPr>
          <p:nvPr>
            <p:ph type="dt" sz="half" idx="10"/>
          </p:nvPr>
        </p:nvSpPr>
        <p:spPr bwMode="gray"/>
        <p:txBody>
          <a:bodyPr/>
          <a:lstStyle/>
          <a:p>
            <a:fld id="{559F6070-2F78-4B2E-8329-5038D73C4B7E}" type="datetime4">
              <a:rPr lang="nl-NL" noProof="1" smtClean="0"/>
              <a:t>11 oktober 2022</a:t>
            </a:fld>
            <a:endParaRPr lang="nl-NL" noProof="1"/>
          </a:p>
        </p:txBody>
      </p:sp>
      <p:sp>
        <p:nvSpPr>
          <p:cNvPr id="5" name="Tijdelijke aanduiding voor voettekst 4"/>
          <p:cNvSpPr>
            <a:spLocks noGrp="1"/>
          </p:cNvSpPr>
          <p:nvPr>
            <p:ph type="ftr" sz="quarter" idx="11"/>
          </p:nvPr>
        </p:nvSpPr>
        <p:spPr bwMode="gray"/>
        <p:txBody>
          <a:bodyPr/>
          <a:lstStyle/>
          <a:p>
            <a:r>
              <a:rPr lang="nl-NL" noProof="1"/>
              <a:t>Via Invoegen | Koptekst en Voettekst kunt u deze tekst wijzigen</a:t>
            </a:r>
          </a:p>
        </p:txBody>
      </p:sp>
      <p:sp>
        <p:nvSpPr>
          <p:cNvPr id="6" name="Tijdelijke aanduiding voor dianummer 5"/>
          <p:cNvSpPr>
            <a:spLocks noGrp="1"/>
          </p:cNvSpPr>
          <p:nvPr>
            <p:ph type="sldNum" sz="quarter" idx="12"/>
          </p:nvPr>
        </p:nvSpPr>
        <p:spPr bwMode="gray"/>
        <p:txBody>
          <a:bodyPr/>
          <a:lstStyle/>
          <a:p>
            <a:fld id="{1336C48C-F87C-4E4B-81EF-5027B17D1F61}" type="slidenum">
              <a:rPr lang="nl-NL" noProof="1" dirty="0" smtClean="0"/>
              <a:pPr/>
              <a:t>‹nr.›</a:t>
            </a:fld>
            <a:endParaRPr lang="nl-NL" noProof="1"/>
          </a:p>
        </p:txBody>
      </p:sp>
      <p:sp>
        <p:nvSpPr>
          <p:cNvPr id="7" name="Titel 6"/>
          <p:cNvSpPr>
            <a:spLocks noGrp="1"/>
          </p:cNvSpPr>
          <p:nvPr>
            <p:ph type="title" hasCustomPrompt="1"/>
          </p:nvPr>
        </p:nvSpPr>
        <p:spPr/>
        <p:txBody>
          <a:bodyPr/>
          <a:lstStyle/>
          <a:p>
            <a:r>
              <a:rPr lang="nl-NL" dirty="0"/>
              <a:t>[Titel]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en 2 kaders">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bwMode="gray"/>
        <p:txBody>
          <a:bodyPr/>
          <a:lstStyle/>
          <a:p>
            <a:fld id="{A05F5005-D6BF-4D88-88B7-F7F7747A69D2}" type="datetime4">
              <a:rPr lang="nl-NL" noProof="1" smtClean="0"/>
              <a:t>11 oktober 2022</a:t>
            </a:fld>
            <a:endParaRPr lang="nl-NL" noProof="1"/>
          </a:p>
        </p:txBody>
      </p:sp>
      <p:sp>
        <p:nvSpPr>
          <p:cNvPr id="6" name="Tijdelijke aanduiding voor voettekst 5"/>
          <p:cNvSpPr>
            <a:spLocks noGrp="1"/>
          </p:cNvSpPr>
          <p:nvPr>
            <p:ph type="ftr" sz="quarter" idx="11"/>
          </p:nvPr>
        </p:nvSpPr>
        <p:spPr bwMode="gray"/>
        <p:txBody>
          <a:bodyPr/>
          <a:lstStyle/>
          <a:p>
            <a:r>
              <a:rPr lang="nl-NL" noProof="1"/>
              <a:t>Via Invoegen | Koptekst en Voettekst kunt u deze tekst wijzigen</a:t>
            </a:r>
          </a:p>
        </p:txBody>
      </p:sp>
      <p:sp>
        <p:nvSpPr>
          <p:cNvPr id="7" name="Tijdelijke aanduiding voor dianummer 6"/>
          <p:cNvSpPr>
            <a:spLocks noGrp="1"/>
          </p:cNvSpPr>
          <p:nvPr>
            <p:ph type="sldNum" sz="quarter" idx="12"/>
          </p:nvPr>
        </p:nvSpPr>
        <p:spPr bwMode="gray"/>
        <p:txBody>
          <a:bodyPr/>
          <a:lstStyle/>
          <a:p>
            <a:fld id="{1336C48C-F87C-4E4B-81EF-5027B17D1F61}" type="slidenum">
              <a:rPr lang="nl-NL" noProof="1" dirty="0" smtClean="0"/>
              <a:pPr/>
              <a:t>‹nr.›</a:t>
            </a:fld>
            <a:endParaRPr lang="nl-NL" noProof="1"/>
          </a:p>
        </p:txBody>
      </p:sp>
      <p:sp>
        <p:nvSpPr>
          <p:cNvPr id="9" name="Tijdelijke aanduiding voor inhoud 8"/>
          <p:cNvSpPr>
            <a:spLocks noGrp="1"/>
          </p:cNvSpPr>
          <p:nvPr>
            <p:ph sz="quarter" idx="13" hasCustomPrompt="1"/>
          </p:nvPr>
        </p:nvSpPr>
        <p:spPr bwMode="gray">
          <a:xfrm>
            <a:off x="770399" y="1843200"/>
            <a:ext cx="5220000" cy="4140000"/>
          </a:xfrm>
        </p:spPr>
        <p:txBody>
          <a:bodyPr/>
          <a:lstStyle>
            <a:lvl1pPr>
              <a:defRPr/>
            </a:lvl1pPr>
          </a:lstStyle>
          <a:p>
            <a:pPr lvl="0"/>
            <a:r>
              <a:rPr lang="nl-NL" noProof="1"/>
              <a:t>[Typ tekst of klik op een pictogram om een object in te voegen]</a:t>
            </a:r>
          </a:p>
        </p:txBody>
      </p:sp>
      <p:sp>
        <p:nvSpPr>
          <p:cNvPr id="11" name="Tijdelijke aanduiding voor inhoud 10"/>
          <p:cNvSpPr>
            <a:spLocks noGrp="1"/>
          </p:cNvSpPr>
          <p:nvPr>
            <p:ph sz="quarter" idx="14" hasCustomPrompt="1"/>
          </p:nvPr>
        </p:nvSpPr>
        <p:spPr bwMode="gray">
          <a:xfrm>
            <a:off x="6345248" y="1843200"/>
            <a:ext cx="5220000" cy="4140000"/>
          </a:xfrm>
        </p:spPr>
        <p:txBody>
          <a:bodyPr/>
          <a:lstStyle>
            <a:lvl1pPr>
              <a:defRPr/>
            </a:lvl1pPr>
          </a:lstStyle>
          <a:p>
            <a:pPr lvl="0"/>
            <a:r>
              <a:rPr lang="nl-NL" noProof="1"/>
              <a:t>[Typ tekst of klik op een pictogram om een object in te voegen]</a:t>
            </a:r>
          </a:p>
        </p:txBody>
      </p:sp>
      <p:sp>
        <p:nvSpPr>
          <p:cNvPr id="2" name="Titel 1"/>
          <p:cNvSpPr>
            <a:spLocks noGrp="1"/>
          </p:cNvSpPr>
          <p:nvPr>
            <p:ph type="title" hasCustomPrompt="1"/>
          </p:nvPr>
        </p:nvSpPr>
        <p:spPr/>
        <p:txBody>
          <a:bodyPr/>
          <a:lstStyle/>
          <a:p>
            <a:r>
              <a:rPr lang="nl-NL" dirty="0"/>
              <a:t>[Titel]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tekst links en beeld rechts">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bwMode="gray"/>
        <p:txBody>
          <a:bodyPr/>
          <a:lstStyle/>
          <a:p>
            <a:fld id="{D8066724-1145-4880-849E-7EB57CDFA944}" type="datetime4">
              <a:rPr lang="nl-NL" noProof="1" smtClean="0"/>
              <a:t>11 oktober 2022</a:t>
            </a:fld>
            <a:endParaRPr lang="nl-NL" noProof="1"/>
          </a:p>
        </p:txBody>
      </p:sp>
      <p:sp>
        <p:nvSpPr>
          <p:cNvPr id="6" name="Tijdelijke aanduiding voor voettekst 5"/>
          <p:cNvSpPr>
            <a:spLocks noGrp="1"/>
          </p:cNvSpPr>
          <p:nvPr>
            <p:ph type="ftr" sz="quarter" idx="11"/>
          </p:nvPr>
        </p:nvSpPr>
        <p:spPr bwMode="gray"/>
        <p:txBody>
          <a:bodyPr/>
          <a:lstStyle/>
          <a:p>
            <a:r>
              <a:rPr lang="nl-NL" noProof="1"/>
              <a:t>Via Invoegen | Koptekst en Voettekst kunt u deze tekst wijzigen</a:t>
            </a:r>
          </a:p>
        </p:txBody>
      </p:sp>
      <p:sp>
        <p:nvSpPr>
          <p:cNvPr id="7" name="Tijdelijke aanduiding voor dianummer 6"/>
          <p:cNvSpPr>
            <a:spLocks noGrp="1"/>
          </p:cNvSpPr>
          <p:nvPr>
            <p:ph type="sldNum" sz="quarter" idx="12"/>
          </p:nvPr>
        </p:nvSpPr>
        <p:spPr bwMode="gray"/>
        <p:txBody>
          <a:bodyPr/>
          <a:lstStyle/>
          <a:p>
            <a:fld id="{1336C48C-F87C-4E4B-81EF-5027B17D1F61}" type="slidenum">
              <a:rPr lang="nl-NL" noProof="1" dirty="0" smtClean="0"/>
              <a:pPr/>
              <a:t>‹nr.›</a:t>
            </a:fld>
            <a:endParaRPr lang="nl-NL" noProof="1"/>
          </a:p>
        </p:txBody>
      </p:sp>
      <p:sp>
        <p:nvSpPr>
          <p:cNvPr id="9" name="***Tijdelijke aanduiding voor inhoud 8"/>
          <p:cNvSpPr>
            <a:spLocks noGrp="1"/>
          </p:cNvSpPr>
          <p:nvPr>
            <p:ph sz="quarter" idx="13" hasCustomPrompt="1"/>
          </p:nvPr>
        </p:nvSpPr>
        <p:spPr bwMode="gray">
          <a:xfrm>
            <a:off x="806399" y="1843200"/>
            <a:ext cx="5926646" cy="4140000"/>
          </a:xfrm>
        </p:spPr>
        <p:txBody>
          <a:bodyPr/>
          <a:lstStyle>
            <a:lvl1pPr>
              <a:defRPr/>
            </a:lvl1pPr>
          </a:lstStyle>
          <a:p>
            <a:pPr lvl="0"/>
            <a:r>
              <a:rPr lang="nl-NL" noProof="1"/>
              <a:t>[Typ tekst of klik op een pictogram om een object in te voegen]</a:t>
            </a:r>
          </a:p>
        </p:txBody>
      </p:sp>
      <p:sp>
        <p:nvSpPr>
          <p:cNvPr id="8" name="Titel 7"/>
          <p:cNvSpPr>
            <a:spLocks noGrp="1"/>
          </p:cNvSpPr>
          <p:nvPr>
            <p:ph type="title" hasCustomPrompt="1"/>
          </p:nvPr>
        </p:nvSpPr>
        <p:spPr bwMode="gray"/>
        <p:txBody>
          <a:bodyPr/>
          <a:lstStyle/>
          <a:p>
            <a:r>
              <a:rPr lang="nl-NL" noProof="1"/>
              <a:t>[Titel]</a:t>
            </a:r>
            <a:endParaRPr lang="nl-NL" dirty="0"/>
          </a:p>
        </p:txBody>
      </p:sp>
      <p:sp>
        <p:nvSpPr>
          <p:cNvPr id="4" name="Tijdelijke aanduiding voor afbeelding 3">
            <a:extLst>
              <a:ext uri="{FF2B5EF4-FFF2-40B4-BE49-F238E27FC236}">
                <a16:creationId xmlns:a16="http://schemas.microsoft.com/office/drawing/2014/main" id="{CFB86BD9-CC9C-47BE-97E9-912D43A5AE9D}"/>
              </a:ext>
            </a:extLst>
          </p:cNvPr>
          <p:cNvSpPr>
            <a:spLocks noGrp="1"/>
          </p:cNvSpPr>
          <p:nvPr>
            <p:ph type="pic" sz="quarter" idx="14" hasCustomPrompt="1"/>
          </p:nvPr>
        </p:nvSpPr>
        <p:spPr bwMode="gray">
          <a:xfrm>
            <a:off x="7355345" y="1881187"/>
            <a:ext cx="4284000" cy="3924000"/>
          </a:xfrm>
          <a:prstGeom prst="rect">
            <a:avLst/>
          </a:prstGeom>
          <a:solidFill>
            <a:schemeClr val="accent3">
              <a:lumMod val="60000"/>
              <a:lumOff val="40000"/>
            </a:schemeClr>
          </a:solidFill>
          <a:ln>
            <a:noFill/>
          </a:ln>
        </p:spPr>
        <p:txBody>
          <a:bodyPr/>
          <a:lstStyle>
            <a:lvl1pPr marL="306000" indent="-306000" algn="l" defTabSz="1088502" rtl="0" eaLnBrk="1" latinLnBrk="0" hangingPunct="1">
              <a:lnSpc>
                <a:spcPct val="148000"/>
              </a:lnSpc>
              <a:spcBef>
                <a:spcPts val="0"/>
              </a:spcBef>
              <a:buClr>
                <a:schemeClr val="accent3"/>
              </a:buClr>
              <a:buFont typeface="Arial" panose="020B0604020202020204" pitchFamily="34" charset="0"/>
              <a:buNone/>
              <a:defRPr>
                <a:solidFill>
                  <a:schemeClr val="tx1"/>
                </a:solidFill>
              </a:defRPr>
            </a:lvl1pPr>
          </a:lstStyle>
          <a:p>
            <a:r>
              <a:rPr lang="nl-NL" dirty="0"/>
              <a:t>[Afbeelding]</a:t>
            </a:r>
          </a:p>
        </p:txBody>
      </p:sp>
    </p:spTree>
    <p:extLst>
      <p:ext uri="{BB962C8B-B14F-4D97-AF65-F5344CB8AC3E}">
        <p14:creationId xmlns:p14="http://schemas.microsoft.com/office/powerpoint/2010/main" val="247275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nl-NL" noProof="1"/>
              <a:t>[Titel]</a:t>
            </a:r>
          </a:p>
        </p:txBody>
      </p:sp>
      <p:sp>
        <p:nvSpPr>
          <p:cNvPr id="3" name="Tijdelijke aanduiding voor datum 2"/>
          <p:cNvSpPr>
            <a:spLocks noGrp="1"/>
          </p:cNvSpPr>
          <p:nvPr>
            <p:ph type="dt" sz="half" idx="10"/>
          </p:nvPr>
        </p:nvSpPr>
        <p:spPr bwMode="gray"/>
        <p:txBody>
          <a:bodyPr/>
          <a:lstStyle/>
          <a:p>
            <a:fld id="{A6A62FD0-B38B-490E-BECF-278AC310A6CC}" type="datetime4">
              <a:rPr lang="nl-NL" noProof="1" smtClean="0"/>
              <a:t>11 oktober 2022</a:t>
            </a:fld>
            <a:endParaRPr lang="nl-NL" noProof="1"/>
          </a:p>
        </p:txBody>
      </p:sp>
      <p:sp>
        <p:nvSpPr>
          <p:cNvPr id="4" name="Tijdelijke aanduiding voor voettekst 3"/>
          <p:cNvSpPr>
            <a:spLocks noGrp="1"/>
          </p:cNvSpPr>
          <p:nvPr>
            <p:ph type="ftr" sz="quarter" idx="11"/>
          </p:nvPr>
        </p:nvSpPr>
        <p:spPr bwMode="gray"/>
        <p:txBody>
          <a:bodyPr/>
          <a:lstStyle/>
          <a:p>
            <a:r>
              <a:rPr lang="nl-NL" noProof="1"/>
              <a:t>Via Invoegen | Koptekst en Voettekst kunt u deze tekst wijzigen</a:t>
            </a:r>
          </a:p>
        </p:txBody>
      </p:sp>
      <p:sp>
        <p:nvSpPr>
          <p:cNvPr id="5" name="Tijdelijke aanduiding voor dianummer 4"/>
          <p:cNvSpPr>
            <a:spLocks noGrp="1"/>
          </p:cNvSpPr>
          <p:nvPr>
            <p:ph type="sldNum" sz="quarter" idx="12"/>
          </p:nvPr>
        </p:nvSpPr>
        <p:spPr bwMode="gray"/>
        <p:txBody>
          <a:bodyPr/>
          <a:lstStyle/>
          <a:p>
            <a:fld id="{1336C48C-F87C-4E4B-81EF-5027B17D1F61}" type="slidenum">
              <a:rPr lang="nl-NL" noProof="1" dirty="0" smtClean="0"/>
              <a:pPr/>
              <a:t>‹nr.›</a:t>
            </a:fld>
            <a:endParaRPr lang="nl-NL"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bwMode="gray"/>
        <p:txBody>
          <a:bodyPr/>
          <a:lstStyle/>
          <a:p>
            <a:fld id="{8F6B03A5-5142-448F-8714-C6725062C4D3}" type="datetime4">
              <a:rPr lang="nl-NL" noProof="1" smtClean="0"/>
              <a:t>11 oktober 2022</a:t>
            </a:fld>
            <a:endParaRPr lang="nl-NL" noProof="1"/>
          </a:p>
        </p:txBody>
      </p:sp>
      <p:sp>
        <p:nvSpPr>
          <p:cNvPr id="3" name="Tijdelijke aanduiding voor voettekst 2"/>
          <p:cNvSpPr>
            <a:spLocks noGrp="1"/>
          </p:cNvSpPr>
          <p:nvPr>
            <p:ph type="ftr" sz="quarter" idx="11"/>
          </p:nvPr>
        </p:nvSpPr>
        <p:spPr bwMode="gray"/>
        <p:txBody>
          <a:bodyPr/>
          <a:lstStyle/>
          <a:p>
            <a:r>
              <a:rPr lang="nl-NL" noProof="1"/>
              <a:t>Via Invoegen | Koptekst en Voettekst kunt u deze tekst wijzigen</a:t>
            </a:r>
          </a:p>
        </p:txBody>
      </p:sp>
      <p:sp>
        <p:nvSpPr>
          <p:cNvPr id="4" name="Tijdelijke aanduiding voor dianummer 3"/>
          <p:cNvSpPr>
            <a:spLocks noGrp="1"/>
          </p:cNvSpPr>
          <p:nvPr>
            <p:ph type="sldNum" sz="quarter" idx="12"/>
          </p:nvPr>
        </p:nvSpPr>
        <p:spPr bwMode="gray"/>
        <p:txBody>
          <a:bodyPr/>
          <a:lstStyle/>
          <a:p>
            <a:fld id="{1336C48C-F87C-4E4B-81EF-5027B17D1F61}" type="slidenum">
              <a:rPr lang="nl-NL" noProof="1" dirty="0" smtClean="0"/>
              <a:pPr/>
              <a:t>‹nr.›</a:t>
            </a:fld>
            <a:endParaRPr lang="nl-NL"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F1DAD-21BE-4463-A3C7-C1CC52F7B4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4C19AD9-3F9D-4536-B703-CE677B3CE21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F97725-9CC6-476B-AC56-954B7C75522B}"/>
              </a:ext>
            </a:extLst>
          </p:cNvPr>
          <p:cNvSpPr>
            <a:spLocks noGrp="1"/>
          </p:cNvSpPr>
          <p:nvPr>
            <p:ph type="dt" sz="half" idx="10"/>
          </p:nvPr>
        </p:nvSpPr>
        <p:spPr/>
        <p:txBody>
          <a:bodyPr/>
          <a:lstStyle/>
          <a:p>
            <a:fld id="{907AADA6-5D7F-4E15-9F27-A72C4F1EE9BE}" type="datetimeFigureOut">
              <a:rPr lang="nl-NL" smtClean="0"/>
              <a:t>11-10-2022</a:t>
            </a:fld>
            <a:endParaRPr lang="nl-NL"/>
          </a:p>
        </p:txBody>
      </p:sp>
      <p:sp>
        <p:nvSpPr>
          <p:cNvPr id="5" name="Tijdelijke aanduiding voor voettekst 4">
            <a:extLst>
              <a:ext uri="{FF2B5EF4-FFF2-40B4-BE49-F238E27FC236}">
                <a16:creationId xmlns:a16="http://schemas.microsoft.com/office/drawing/2014/main" id="{CEEEE4D6-BF3E-47E8-8566-C0744A20FB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B23C60-44BE-4507-B003-1FA06E1DDFEB}"/>
              </a:ext>
            </a:extLst>
          </p:cNvPr>
          <p:cNvSpPr>
            <a:spLocks noGrp="1"/>
          </p:cNvSpPr>
          <p:nvPr>
            <p:ph type="sldNum" sz="quarter" idx="12"/>
          </p:nvPr>
        </p:nvSpPr>
        <p:spPr/>
        <p:txBody>
          <a:bodyPr/>
          <a:lstStyle/>
          <a:p>
            <a:fld id="{95E4D723-5070-4739-B72B-FDFCDAE3D7EA}" type="slidenum">
              <a:rPr lang="nl-NL" smtClean="0"/>
              <a:t>‹nr.›</a:t>
            </a:fld>
            <a:endParaRPr lang="nl-NL"/>
          </a:p>
        </p:txBody>
      </p:sp>
    </p:spTree>
    <p:extLst>
      <p:ext uri="{BB962C8B-B14F-4D97-AF65-F5344CB8AC3E}">
        <p14:creationId xmlns:p14="http://schemas.microsoft.com/office/powerpoint/2010/main" val="286022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bwMode="gray">
          <a:xfrm>
            <a:off x="765248" y="379010"/>
            <a:ext cx="10800000" cy="1224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769823" y="1841832"/>
            <a:ext cx="10800000" cy="4140000"/>
          </a:xfrm>
          <a:prstGeom prst="rect">
            <a:avLst/>
          </a:prstGeom>
        </p:spPr>
        <p:txBody>
          <a:bodyPr vert="horz" lIns="0" tIns="0" rIns="0" bIns="0" rtlCol="0">
            <a:noAutofit/>
          </a:bodyPr>
          <a:lstStyle/>
          <a:p>
            <a:pPr lvl="0"/>
            <a:r>
              <a:rPr lang="nl-NL" noProof="1"/>
              <a:t>JU-LEVEL1=Opsomming groot 1e niveau</a:t>
            </a:r>
          </a:p>
          <a:p>
            <a:pPr lvl="1"/>
            <a:r>
              <a:rPr lang="nl-NL" noProof="1"/>
              <a:t>JU-LEVEL2=Opsomming medium 1e niveau</a:t>
            </a:r>
          </a:p>
          <a:p>
            <a:pPr lvl="2"/>
            <a:r>
              <a:rPr lang="nl-NL" noProof="1"/>
              <a:t>JU-LEVEL3=Opsomming basis 1e niveau</a:t>
            </a:r>
          </a:p>
          <a:p>
            <a:pPr lvl="3"/>
            <a:r>
              <a:rPr lang="nl-NL" noProof="1"/>
              <a:t>JU-LEVEL4=Opsomming  basis 2e niveau</a:t>
            </a:r>
          </a:p>
          <a:p>
            <a:pPr lvl="4"/>
            <a:r>
              <a:rPr lang="nl-NL" noProof="1"/>
              <a:t>JU-LEVEL5=Kop</a:t>
            </a:r>
          </a:p>
          <a:p>
            <a:pPr lvl="5"/>
            <a:r>
              <a:rPr lang="nl-NL" noProof="1"/>
              <a:t>JU-LEVEL6= Basistekst</a:t>
            </a:r>
          </a:p>
          <a:p>
            <a:pPr lvl="6"/>
            <a:r>
              <a:rPr lang="nl-NL" noProof="1"/>
              <a:t>JU-LEVEL7=Inspring medium 1e niveau</a:t>
            </a:r>
          </a:p>
          <a:p>
            <a:pPr lvl="7"/>
            <a:r>
              <a:rPr lang="nl-NL" noProof="1"/>
              <a:t>JU-LEVEL8=Inspring basis 1e niveau</a:t>
            </a:r>
          </a:p>
          <a:p>
            <a:pPr lvl="8"/>
            <a:r>
              <a:rPr lang="nl-NL" noProof="1"/>
              <a:t>JU-LEVEL9=Inspring basis 2e niveau</a:t>
            </a:r>
          </a:p>
        </p:txBody>
      </p:sp>
      <p:sp>
        <p:nvSpPr>
          <p:cNvPr id="4" name="Tijdelijke aanduiding voor datum 3"/>
          <p:cNvSpPr>
            <a:spLocks noGrp="1"/>
          </p:cNvSpPr>
          <p:nvPr>
            <p:ph type="dt" sz="half" idx="2"/>
          </p:nvPr>
        </p:nvSpPr>
        <p:spPr bwMode="gray">
          <a:xfrm>
            <a:off x="9404666" y="6376524"/>
            <a:ext cx="1437103" cy="360000"/>
          </a:xfrm>
          <a:prstGeom prst="rect">
            <a:avLst/>
          </a:prstGeom>
        </p:spPr>
        <p:txBody>
          <a:bodyPr vert="horz" lIns="0" tIns="0" rIns="0" bIns="0" rtlCol="0" anchor="t">
            <a:noAutofit/>
          </a:bodyPr>
          <a:lstStyle>
            <a:lvl1pPr algn="r">
              <a:defRPr sz="1060">
                <a:solidFill>
                  <a:schemeClr val="tx2"/>
                </a:solidFill>
                <a:latin typeface="+mn-lt"/>
              </a:defRPr>
            </a:lvl1pPr>
          </a:lstStyle>
          <a:p>
            <a:fld id="{D0A17F34-928A-4F61-8826-8D0331DDF50E}" type="datetime4">
              <a:rPr lang="nl-NL" noProof="1" smtClean="0"/>
              <a:t>11 oktober 2022</a:t>
            </a:fld>
            <a:endParaRPr lang="nl-NL" noProof="1"/>
          </a:p>
        </p:txBody>
      </p:sp>
      <p:sp>
        <p:nvSpPr>
          <p:cNvPr id="5" name="Tijdelijke aanduiding voor voettekst 4"/>
          <p:cNvSpPr>
            <a:spLocks noGrp="1"/>
          </p:cNvSpPr>
          <p:nvPr>
            <p:ph type="ftr" sz="quarter" idx="3"/>
          </p:nvPr>
        </p:nvSpPr>
        <p:spPr bwMode="gray">
          <a:xfrm>
            <a:off x="2708506" y="6376524"/>
            <a:ext cx="6372708" cy="360000"/>
          </a:xfrm>
          <a:prstGeom prst="rect">
            <a:avLst/>
          </a:prstGeom>
        </p:spPr>
        <p:txBody>
          <a:bodyPr vert="horz" lIns="0" tIns="0" rIns="0" bIns="0" rtlCol="0" anchor="t">
            <a:noAutofit/>
          </a:bodyPr>
          <a:lstStyle>
            <a:lvl1pPr algn="r">
              <a:defRPr sz="1060">
                <a:solidFill>
                  <a:schemeClr val="tx2"/>
                </a:solidFill>
                <a:latin typeface="+mn-lt"/>
              </a:defRPr>
            </a:lvl1pPr>
          </a:lstStyle>
          <a:p>
            <a:r>
              <a:rPr lang="nl-NL" noProof="1"/>
              <a:t>Via Invoegen | Koptekst en Voettekst kunt u deze tekst wijzigen</a:t>
            </a:r>
          </a:p>
        </p:txBody>
      </p:sp>
      <p:sp>
        <p:nvSpPr>
          <p:cNvPr id="6" name="Tijdelijke aanduiding voor dianummer 5"/>
          <p:cNvSpPr>
            <a:spLocks noGrp="1"/>
          </p:cNvSpPr>
          <p:nvPr>
            <p:ph type="sldNum" sz="quarter" idx="4"/>
          </p:nvPr>
        </p:nvSpPr>
        <p:spPr bwMode="gray">
          <a:xfrm>
            <a:off x="11164015" y="6376524"/>
            <a:ext cx="437473" cy="360000"/>
          </a:xfrm>
          <a:prstGeom prst="rect">
            <a:avLst/>
          </a:prstGeom>
        </p:spPr>
        <p:txBody>
          <a:bodyPr vert="horz" lIns="0" tIns="0" rIns="0" bIns="0" rtlCol="0" anchor="t">
            <a:noAutofit/>
          </a:bodyPr>
          <a:lstStyle>
            <a:lvl1pPr algn="r">
              <a:defRPr sz="1060">
                <a:solidFill>
                  <a:schemeClr val="tx2"/>
                </a:solidFill>
                <a:latin typeface="+mn-lt"/>
              </a:defRPr>
            </a:lvl1pPr>
          </a:lstStyle>
          <a:p>
            <a:fld id="{1336C48C-F87C-4E4B-81EF-5027B17D1F61}" type="slidenum">
              <a:rPr lang="nl-NL" noProof="1" smtClean="0"/>
              <a:pPr/>
              <a:t>‹nr.›</a:t>
            </a:fld>
            <a:endParaRPr lang="nl-NL" noProof="1"/>
          </a:p>
        </p:txBody>
      </p:sp>
      <p:sp>
        <p:nvSpPr>
          <p:cNvPr id="9" name="Afgeronde rechthoek 8" hidden="1"/>
          <p:cNvSpPr>
            <a:spLocks/>
          </p:cNvSpPr>
          <p:nvPr userDrawn="1"/>
        </p:nvSpPr>
        <p:spPr bwMode="gray">
          <a:xfrm>
            <a:off x="-2308290" y="97200"/>
            <a:ext cx="2145750" cy="48384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t">
            <a:noAutofit/>
          </a:bodyPr>
          <a:lstStyle/>
          <a:p>
            <a:pPr algn="l"/>
            <a:r>
              <a:rPr lang="nl-NL" sz="900" noProof="1">
                <a:solidFill>
                  <a:schemeClr val="tx1"/>
                </a:solidFill>
              </a:rPr>
              <a:t>Als je een kleurenschema maakt, wijs deze dan ook toe aan het</a:t>
            </a:r>
            <a:r>
              <a:rPr lang="nl-NL" sz="900" baseline="0" noProof="1">
                <a:solidFill>
                  <a:schemeClr val="tx1"/>
                </a:solidFill>
              </a:rPr>
              <a:t> notitiemodel en het hand-outmodel.</a:t>
            </a:r>
          </a:p>
          <a:p>
            <a:pPr algn="l"/>
            <a:r>
              <a:rPr lang="nl-NL" sz="900" baseline="0" noProof="1">
                <a:solidFill>
                  <a:schemeClr val="tx1"/>
                </a:solidFill>
              </a:rPr>
              <a:t>Dat geldt ook voor het lettertypeschema.</a:t>
            </a:r>
          </a:p>
          <a:p>
            <a:pPr algn="l"/>
            <a:endParaRPr lang="nl-NL" sz="900" baseline="0" noProof="1">
              <a:solidFill>
                <a:schemeClr val="tx1"/>
              </a:solidFill>
            </a:endParaRPr>
          </a:p>
          <a:p>
            <a:pPr algn="l"/>
            <a:r>
              <a:rPr lang="nl-NL" sz="900" baseline="0" noProof="1">
                <a:solidFill>
                  <a:schemeClr val="tx1"/>
                </a:solidFill>
              </a:rPr>
              <a:t>Via Beeld kun je in die modellen komen.</a:t>
            </a:r>
          </a:p>
          <a:p>
            <a:pPr algn="l"/>
            <a:r>
              <a:rPr lang="nl-NL" sz="900" baseline="0" noProof="1">
                <a:solidFill>
                  <a:schemeClr val="tx1"/>
                </a:solidFill>
              </a:rPr>
              <a:t>Dit geldt voor PP versie 2007 en hoger.</a:t>
            </a:r>
            <a:r>
              <a:rPr lang="nl-NL" sz="900" noProof="1">
                <a:solidFill>
                  <a:schemeClr val="tx1"/>
                </a:solidFill>
              </a:rPr>
              <a:t> </a:t>
            </a:r>
          </a:p>
          <a:p>
            <a:pPr algn="l"/>
            <a:endParaRPr lang="nl-NL" sz="900" noProof="1">
              <a:solidFill>
                <a:schemeClr val="tx1"/>
              </a:solidFill>
            </a:endParaRPr>
          </a:p>
          <a:p>
            <a:pPr algn="l"/>
            <a:r>
              <a:rPr lang="nl-NL" sz="900" noProof="1">
                <a:solidFill>
                  <a:schemeClr val="tx1"/>
                </a:solidFill>
              </a:rPr>
              <a:t>Dit</a:t>
            </a:r>
            <a:r>
              <a:rPr lang="nl-NL" sz="900" baseline="0" noProof="1">
                <a:solidFill>
                  <a:schemeClr val="tx1"/>
                </a:solidFill>
              </a:rPr>
              <a:t> basissjabloon bevat 1 model, waarvan lijstniveau 1 een opsomming is. Als de klant iets anders als lijstniveau 1 wil, dan moet de sjabloonbouwer dat wijzigen.</a:t>
            </a:r>
          </a:p>
          <a:p>
            <a:pPr marL="272125" indent="-272125"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Let op als je bouwt in de EN versie, dat de taal standaard UK is. Wijzig de taal eventueel naar VS. Taal instellen gaat het snelst met de Handige macro.</a:t>
            </a:r>
          </a:p>
          <a:p>
            <a:pPr marL="0" indent="0"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In principe maken we geen voorbeelddia's. Alles kan nu met een Picture placeholder. Als dat niet mogelijk is, geef dan die indeling een aparte naam (titeldia, gebruik voorbeelddia) en plaats deze helemaal onderaan de dia-indelingen.</a:t>
            </a:r>
          </a:p>
          <a:p>
            <a:pPr marL="0" indent="0"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Verwijder dit instructievak.</a:t>
            </a:r>
            <a:endParaRPr lang="nl-NL" sz="900" noProof="1">
              <a:solidFill>
                <a:schemeClr val="tx1"/>
              </a:solidFill>
            </a:endParaRPr>
          </a:p>
        </p:txBody>
      </p:sp>
      <p:sp>
        <p:nvSpPr>
          <p:cNvPr id="8" name="Afgeronde rechthoek 7" hidden="1"/>
          <p:cNvSpPr>
            <a:spLocks/>
          </p:cNvSpPr>
          <p:nvPr userDrawn="1"/>
        </p:nvSpPr>
        <p:spPr bwMode="gray">
          <a:xfrm>
            <a:off x="549418" y="8110314"/>
            <a:ext cx="10972800" cy="110642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indent="0" algn="l">
              <a:buFont typeface="+mj-lt"/>
              <a:buNone/>
            </a:pPr>
            <a:r>
              <a:rPr lang="nl-NL" sz="900" baseline="0" noProof="1">
                <a:solidFill>
                  <a:schemeClr val="tx1"/>
                </a:solidFill>
              </a:rPr>
              <a:t>Als de klant op de vervolgdia alleen een onderdeel van de voettekst heeft, die afwijkt van de titeldia (bijv. pagnr op vervolg en datum op titel), dan het volgende. In de moederindeling stellen we altijd de drie voetteksten goed in. Vervolgens op alle dia's vink je de voettekst uit en aan (zo zijn ze allemaal gelijk aan de moederindeling). Daarna verwijder je op elke dia de overbodige voettekstvelden (in dit geval voettekst en datum). Op de titeldia moet de datum een klikveld [datum] worden, en niet het datumveld van de voettekst worden gebruikt. Sluit daarna de modelweergave. Pas op elke dia Opnieuw in stellen toe. Je zult zien dat de voettekst nu fout staat. Zet vervolgens eerst de voettekstopties (via Invoegen | Koptekst en voettekst) uit en druk op OK. Daarna kun je gewoon weer de voettekstopties aanvinken en op OK drukken. . De voettekst (in dit geval paginanummer wordt dan goed weergegeven. Je zult zien dat de opties van datum en voettekst niet zijn aangevinkt als je de optie controleert. </a:t>
            </a:r>
          </a:p>
          <a:p>
            <a:pPr marL="0" indent="0" algn="l">
              <a:buFont typeface="+mj-lt"/>
              <a:buNone/>
            </a:pPr>
            <a:endParaRPr lang="nl-NL" sz="900" baseline="0" noProof="1">
              <a:solidFill>
                <a:schemeClr val="tx1"/>
              </a:solidFill>
            </a:endParaRPr>
          </a:p>
          <a:p>
            <a:pPr marL="0" indent="0" algn="l">
              <a:buFont typeface="+mj-lt"/>
              <a:buNone/>
            </a:pPr>
            <a:r>
              <a:rPr lang="nl-NL" sz="900" baseline="0" noProof="1">
                <a:solidFill>
                  <a:schemeClr val="tx1"/>
                </a:solidFill>
              </a:rPr>
              <a:t>Verwijder dit instructievak.</a:t>
            </a:r>
            <a:endParaRPr lang="nl-NL" sz="900" noProof="1">
              <a:solidFill>
                <a:schemeClr val="tx1"/>
              </a:solidFill>
            </a:endParaRPr>
          </a:p>
        </p:txBody>
      </p:sp>
      <p:sp>
        <p:nvSpPr>
          <p:cNvPr id="42" name="Freeform 13">
            <a:extLst>
              <a:ext uri="{FF2B5EF4-FFF2-40B4-BE49-F238E27FC236}">
                <a16:creationId xmlns:a16="http://schemas.microsoft.com/office/drawing/2014/main" id="{BCA486BA-4E9E-4EF9-9C70-816B3EB55416}"/>
              </a:ext>
            </a:extLst>
          </p:cNvPr>
          <p:cNvSpPr>
            <a:spLocks/>
          </p:cNvSpPr>
          <p:nvPr userDrawn="1"/>
        </p:nvSpPr>
        <p:spPr bwMode="gray">
          <a:xfrm>
            <a:off x="1516063" y="6361113"/>
            <a:ext cx="549275" cy="136525"/>
          </a:xfrm>
          <a:custGeom>
            <a:avLst/>
            <a:gdLst>
              <a:gd name="T0" fmla="*/ 0 w 1734"/>
              <a:gd name="T1" fmla="*/ 249 h 429"/>
              <a:gd name="T2" fmla="*/ 0 w 1734"/>
              <a:gd name="T3" fmla="*/ 17 h 429"/>
              <a:gd name="T4" fmla="*/ 89 w 1734"/>
              <a:gd name="T5" fmla="*/ 17 h 429"/>
              <a:gd name="T6" fmla="*/ 89 w 1734"/>
              <a:gd name="T7" fmla="*/ 246 h 429"/>
              <a:gd name="T8" fmla="*/ 177 w 1734"/>
              <a:gd name="T9" fmla="*/ 346 h 429"/>
              <a:gd name="T10" fmla="*/ 264 w 1734"/>
              <a:gd name="T11" fmla="*/ 249 h 429"/>
              <a:gd name="T12" fmla="*/ 264 w 1734"/>
              <a:gd name="T13" fmla="*/ 17 h 429"/>
              <a:gd name="T14" fmla="*/ 353 w 1734"/>
              <a:gd name="T15" fmla="*/ 17 h 429"/>
              <a:gd name="T16" fmla="*/ 353 w 1734"/>
              <a:gd name="T17" fmla="*/ 246 h 429"/>
              <a:gd name="T18" fmla="*/ 176 w 1734"/>
              <a:gd name="T19" fmla="*/ 429 h 429"/>
              <a:gd name="T20" fmla="*/ 0 w 1734"/>
              <a:gd name="T21" fmla="*/ 249 h 429"/>
              <a:gd name="T22" fmla="*/ 618 w 1734"/>
              <a:gd name="T23" fmla="*/ 422 h 429"/>
              <a:gd name="T24" fmla="*/ 706 w 1734"/>
              <a:gd name="T25" fmla="*/ 422 h 429"/>
              <a:gd name="T26" fmla="*/ 706 w 1734"/>
              <a:gd name="T27" fmla="*/ 165 h 429"/>
              <a:gd name="T28" fmla="*/ 902 w 1734"/>
              <a:gd name="T29" fmla="*/ 422 h 429"/>
              <a:gd name="T30" fmla="*/ 978 w 1734"/>
              <a:gd name="T31" fmla="*/ 422 h 429"/>
              <a:gd name="T32" fmla="*/ 978 w 1734"/>
              <a:gd name="T33" fmla="*/ 17 h 429"/>
              <a:gd name="T34" fmla="*/ 890 w 1734"/>
              <a:gd name="T35" fmla="*/ 17 h 429"/>
              <a:gd name="T36" fmla="*/ 890 w 1734"/>
              <a:gd name="T37" fmla="*/ 267 h 429"/>
              <a:gd name="T38" fmla="*/ 700 w 1734"/>
              <a:gd name="T39" fmla="*/ 17 h 429"/>
              <a:gd name="T40" fmla="*/ 618 w 1734"/>
              <a:gd name="T41" fmla="*/ 17 h 429"/>
              <a:gd name="T42" fmla="*/ 618 w 1734"/>
              <a:gd name="T43" fmla="*/ 422 h 429"/>
              <a:gd name="T44" fmla="*/ 1053 w 1734"/>
              <a:gd name="T45" fmla="*/ 269 h 429"/>
              <a:gd name="T46" fmla="*/ 1215 w 1734"/>
              <a:gd name="T47" fmla="*/ 429 h 429"/>
              <a:gd name="T48" fmla="*/ 1342 w 1734"/>
              <a:gd name="T49" fmla="*/ 371 h 429"/>
              <a:gd name="T50" fmla="*/ 1292 w 1734"/>
              <a:gd name="T51" fmla="*/ 327 h 429"/>
              <a:gd name="T52" fmla="*/ 1216 w 1734"/>
              <a:gd name="T53" fmla="*/ 359 h 429"/>
              <a:gd name="T54" fmla="*/ 1141 w 1734"/>
              <a:gd name="T55" fmla="*/ 298 h 429"/>
              <a:gd name="T56" fmla="*/ 1357 w 1734"/>
              <a:gd name="T57" fmla="*/ 298 h 429"/>
              <a:gd name="T58" fmla="*/ 1358 w 1734"/>
              <a:gd name="T59" fmla="*/ 275 h 429"/>
              <a:gd name="T60" fmla="*/ 1207 w 1734"/>
              <a:gd name="T61" fmla="*/ 106 h 429"/>
              <a:gd name="T62" fmla="*/ 1053 w 1734"/>
              <a:gd name="T63" fmla="*/ 268 h 429"/>
              <a:gd name="T64" fmla="*/ 1053 w 1734"/>
              <a:gd name="T65" fmla="*/ 269 h 429"/>
              <a:gd name="T66" fmla="*/ 1139 w 1734"/>
              <a:gd name="T67" fmla="*/ 243 h 429"/>
              <a:gd name="T68" fmla="*/ 1207 w 1734"/>
              <a:gd name="T69" fmla="*/ 177 h 429"/>
              <a:gd name="T70" fmla="*/ 1272 w 1734"/>
              <a:gd name="T71" fmla="*/ 243 h 429"/>
              <a:gd name="T72" fmla="*/ 1139 w 1734"/>
              <a:gd name="T73" fmla="*/ 243 h 429"/>
              <a:gd name="T74" fmla="*/ 1408 w 1734"/>
              <a:gd name="T75" fmla="*/ 268 h 429"/>
              <a:gd name="T76" fmla="*/ 1550 w 1734"/>
              <a:gd name="T77" fmla="*/ 428 h 429"/>
              <a:gd name="T78" fmla="*/ 1646 w 1734"/>
              <a:gd name="T79" fmla="*/ 378 h 429"/>
              <a:gd name="T80" fmla="*/ 1646 w 1734"/>
              <a:gd name="T81" fmla="*/ 422 h 429"/>
              <a:gd name="T82" fmla="*/ 1734 w 1734"/>
              <a:gd name="T83" fmla="*/ 422 h 429"/>
              <a:gd name="T84" fmla="*/ 1734 w 1734"/>
              <a:gd name="T85" fmla="*/ 0 h 429"/>
              <a:gd name="T86" fmla="*/ 1646 w 1734"/>
              <a:gd name="T87" fmla="*/ 0 h 429"/>
              <a:gd name="T88" fmla="*/ 1646 w 1734"/>
              <a:gd name="T89" fmla="*/ 153 h 429"/>
              <a:gd name="T90" fmla="*/ 1550 w 1734"/>
              <a:gd name="T91" fmla="*/ 106 h 429"/>
              <a:gd name="T92" fmla="*/ 1408 w 1734"/>
              <a:gd name="T93" fmla="*/ 267 h 429"/>
              <a:gd name="T94" fmla="*/ 1408 w 1734"/>
              <a:gd name="T95" fmla="*/ 268 h 429"/>
              <a:gd name="T96" fmla="*/ 1648 w 1734"/>
              <a:gd name="T97" fmla="*/ 268 h 429"/>
              <a:gd name="T98" fmla="*/ 1572 w 1734"/>
              <a:gd name="T99" fmla="*/ 353 h 429"/>
              <a:gd name="T100" fmla="*/ 1496 w 1734"/>
              <a:gd name="T101" fmla="*/ 268 h 429"/>
              <a:gd name="T102" fmla="*/ 1496 w 1734"/>
              <a:gd name="T103" fmla="*/ 267 h 429"/>
              <a:gd name="T104" fmla="*/ 1572 w 1734"/>
              <a:gd name="T105" fmla="*/ 181 h 429"/>
              <a:gd name="T106" fmla="*/ 1648 w 1734"/>
              <a:gd name="T107" fmla="*/ 267 h 429"/>
              <a:gd name="T108" fmla="*/ 1648 w 1734"/>
              <a:gd name="T109" fmla="*/ 26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34" h="429">
                <a:moveTo>
                  <a:pt x="0" y="249"/>
                </a:moveTo>
                <a:cubicBezTo>
                  <a:pt x="0" y="17"/>
                  <a:pt x="0" y="17"/>
                  <a:pt x="0" y="17"/>
                </a:cubicBezTo>
                <a:cubicBezTo>
                  <a:pt x="89" y="17"/>
                  <a:pt x="89" y="17"/>
                  <a:pt x="89" y="17"/>
                </a:cubicBezTo>
                <a:cubicBezTo>
                  <a:pt x="89" y="246"/>
                  <a:pt x="89" y="246"/>
                  <a:pt x="89" y="246"/>
                </a:cubicBezTo>
                <a:cubicBezTo>
                  <a:pt x="89" y="312"/>
                  <a:pt x="122" y="346"/>
                  <a:pt x="177" y="346"/>
                </a:cubicBezTo>
                <a:cubicBezTo>
                  <a:pt x="231" y="346"/>
                  <a:pt x="264" y="314"/>
                  <a:pt x="264" y="249"/>
                </a:cubicBezTo>
                <a:cubicBezTo>
                  <a:pt x="264" y="17"/>
                  <a:pt x="264" y="17"/>
                  <a:pt x="264" y="17"/>
                </a:cubicBezTo>
                <a:cubicBezTo>
                  <a:pt x="353" y="17"/>
                  <a:pt x="353" y="17"/>
                  <a:pt x="353" y="17"/>
                </a:cubicBezTo>
                <a:cubicBezTo>
                  <a:pt x="353" y="246"/>
                  <a:pt x="353" y="246"/>
                  <a:pt x="353" y="246"/>
                </a:cubicBezTo>
                <a:cubicBezTo>
                  <a:pt x="353" y="368"/>
                  <a:pt x="285" y="429"/>
                  <a:pt x="176" y="429"/>
                </a:cubicBezTo>
                <a:cubicBezTo>
                  <a:pt x="67" y="429"/>
                  <a:pt x="0" y="368"/>
                  <a:pt x="0" y="249"/>
                </a:cubicBezTo>
                <a:moveTo>
                  <a:pt x="618" y="422"/>
                </a:moveTo>
                <a:cubicBezTo>
                  <a:pt x="706" y="422"/>
                  <a:pt x="706" y="422"/>
                  <a:pt x="706" y="422"/>
                </a:cubicBezTo>
                <a:cubicBezTo>
                  <a:pt x="706" y="165"/>
                  <a:pt x="706" y="165"/>
                  <a:pt x="706" y="165"/>
                </a:cubicBezTo>
                <a:cubicBezTo>
                  <a:pt x="902" y="422"/>
                  <a:pt x="902" y="422"/>
                  <a:pt x="902" y="422"/>
                </a:cubicBezTo>
                <a:cubicBezTo>
                  <a:pt x="978" y="422"/>
                  <a:pt x="978" y="422"/>
                  <a:pt x="978" y="422"/>
                </a:cubicBezTo>
                <a:cubicBezTo>
                  <a:pt x="978" y="17"/>
                  <a:pt x="978" y="17"/>
                  <a:pt x="978" y="17"/>
                </a:cubicBezTo>
                <a:cubicBezTo>
                  <a:pt x="890" y="17"/>
                  <a:pt x="890" y="17"/>
                  <a:pt x="890" y="17"/>
                </a:cubicBezTo>
                <a:cubicBezTo>
                  <a:pt x="890" y="267"/>
                  <a:pt x="890" y="267"/>
                  <a:pt x="890" y="267"/>
                </a:cubicBezTo>
                <a:cubicBezTo>
                  <a:pt x="700" y="17"/>
                  <a:pt x="700" y="17"/>
                  <a:pt x="700" y="17"/>
                </a:cubicBezTo>
                <a:cubicBezTo>
                  <a:pt x="618" y="17"/>
                  <a:pt x="618" y="17"/>
                  <a:pt x="618" y="17"/>
                </a:cubicBezTo>
                <a:lnTo>
                  <a:pt x="618" y="422"/>
                </a:lnTo>
                <a:close/>
                <a:moveTo>
                  <a:pt x="1053" y="269"/>
                </a:moveTo>
                <a:cubicBezTo>
                  <a:pt x="1053" y="364"/>
                  <a:pt x="1122" y="429"/>
                  <a:pt x="1215" y="429"/>
                </a:cubicBezTo>
                <a:cubicBezTo>
                  <a:pt x="1271" y="429"/>
                  <a:pt x="1313" y="407"/>
                  <a:pt x="1342" y="371"/>
                </a:cubicBezTo>
                <a:cubicBezTo>
                  <a:pt x="1292" y="327"/>
                  <a:pt x="1292" y="327"/>
                  <a:pt x="1292" y="327"/>
                </a:cubicBezTo>
                <a:cubicBezTo>
                  <a:pt x="1267" y="349"/>
                  <a:pt x="1246" y="359"/>
                  <a:pt x="1216" y="359"/>
                </a:cubicBezTo>
                <a:cubicBezTo>
                  <a:pt x="1177" y="359"/>
                  <a:pt x="1149" y="338"/>
                  <a:pt x="1141" y="298"/>
                </a:cubicBezTo>
                <a:cubicBezTo>
                  <a:pt x="1357" y="298"/>
                  <a:pt x="1357" y="298"/>
                  <a:pt x="1357" y="298"/>
                </a:cubicBezTo>
                <a:cubicBezTo>
                  <a:pt x="1357" y="290"/>
                  <a:pt x="1358" y="282"/>
                  <a:pt x="1358" y="275"/>
                </a:cubicBezTo>
                <a:cubicBezTo>
                  <a:pt x="1358" y="187"/>
                  <a:pt x="1310" y="106"/>
                  <a:pt x="1207" y="106"/>
                </a:cubicBezTo>
                <a:cubicBezTo>
                  <a:pt x="1116" y="106"/>
                  <a:pt x="1053" y="179"/>
                  <a:pt x="1053" y="268"/>
                </a:cubicBezTo>
                <a:cubicBezTo>
                  <a:pt x="1053" y="269"/>
                  <a:pt x="1053" y="269"/>
                  <a:pt x="1053" y="269"/>
                </a:cubicBezTo>
                <a:moveTo>
                  <a:pt x="1139" y="243"/>
                </a:moveTo>
                <a:cubicBezTo>
                  <a:pt x="1146" y="203"/>
                  <a:pt x="1170" y="177"/>
                  <a:pt x="1207" y="177"/>
                </a:cubicBezTo>
                <a:cubicBezTo>
                  <a:pt x="1244" y="177"/>
                  <a:pt x="1267" y="204"/>
                  <a:pt x="1272" y="243"/>
                </a:cubicBezTo>
                <a:lnTo>
                  <a:pt x="1139" y="243"/>
                </a:lnTo>
                <a:close/>
                <a:moveTo>
                  <a:pt x="1408" y="268"/>
                </a:moveTo>
                <a:cubicBezTo>
                  <a:pt x="1408" y="371"/>
                  <a:pt x="1477" y="428"/>
                  <a:pt x="1550" y="428"/>
                </a:cubicBezTo>
                <a:cubicBezTo>
                  <a:pt x="1595" y="428"/>
                  <a:pt x="1625" y="407"/>
                  <a:pt x="1646" y="378"/>
                </a:cubicBezTo>
                <a:cubicBezTo>
                  <a:pt x="1646" y="422"/>
                  <a:pt x="1646" y="422"/>
                  <a:pt x="1646" y="422"/>
                </a:cubicBezTo>
                <a:cubicBezTo>
                  <a:pt x="1734" y="422"/>
                  <a:pt x="1734" y="422"/>
                  <a:pt x="1734" y="422"/>
                </a:cubicBezTo>
                <a:cubicBezTo>
                  <a:pt x="1734" y="0"/>
                  <a:pt x="1734" y="0"/>
                  <a:pt x="1734" y="0"/>
                </a:cubicBezTo>
                <a:cubicBezTo>
                  <a:pt x="1646" y="0"/>
                  <a:pt x="1646" y="0"/>
                  <a:pt x="1646" y="0"/>
                </a:cubicBezTo>
                <a:cubicBezTo>
                  <a:pt x="1646" y="153"/>
                  <a:pt x="1646" y="153"/>
                  <a:pt x="1646" y="153"/>
                </a:cubicBezTo>
                <a:cubicBezTo>
                  <a:pt x="1626" y="128"/>
                  <a:pt x="1597" y="106"/>
                  <a:pt x="1550" y="106"/>
                </a:cubicBezTo>
                <a:cubicBezTo>
                  <a:pt x="1476" y="106"/>
                  <a:pt x="1408" y="163"/>
                  <a:pt x="1408" y="267"/>
                </a:cubicBezTo>
                <a:cubicBezTo>
                  <a:pt x="1408" y="268"/>
                  <a:pt x="1408" y="268"/>
                  <a:pt x="1408" y="268"/>
                </a:cubicBezTo>
                <a:moveTo>
                  <a:pt x="1648" y="268"/>
                </a:moveTo>
                <a:cubicBezTo>
                  <a:pt x="1648" y="319"/>
                  <a:pt x="1613" y="353"/>
                  <a:pt x="1572" y="353"/>
                </a:cubicBezTo>
                <a:cubicBezTo>
                  <a:pt x="1531" y="353"/>
                  <a:pt x="1496" y="319"/>
                  <a:pt x="1496" y="268"/>
                </a:cubicBezTo>
                <a:cubicBezTo>
                  <a:pt x="1496" y="267"/>
                  <a:pt x="1496" y="267"/>
                  <a:pt x="1496" y="267"/>
                </a:cubicBezTo>
                <a:cubicBezTo>
                  <a:pt x="1496" y="215"/>
                  <a:pt x="1531" y="181"/>
                  <a:pt x="1572" y="181"/>
                </a:cubicBezTo>
                <a:cubicBezTo>
                  <a:pt x="1613" y="181"/>
                  <a:pt x="1648" y="215"/>
                  <a:pt x="1648" y="267"/>
                </a:cubicBezTo>
                <a:cubicBezTo>
                  <a:pt x="1648" y="268"/>
                  <a:pt x="1648" y="268"/>
                  <a:pt x="1648" y="268"/>
                </a:cubicBezTo>
              </a:path>
            </a:pathLst>
          </a:custGeom>
          <a:solidFill>
            <a:srgbClr val="0079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pic>
        <p:nvPicPr>
          <p:cNvPr id="44" name="***Logo emf">
            <a:extLst>
              <a:ext uri="{FF2B5EF4-FFF2-40B4-BE49-F238E27FC236}">
                <a16:creationId xmlns:a16="http://schemas.microsoft.com/office/drawing/2014/main" id="{13B8004F-38BA-4F7A-9431-7F53642B6FEC}"/>
              </a:ext>
            </a:extLst>
          </p:cNvPr>
          <p:cNvPicPr>
            <a:picLocks noChangeAspect="1"/>
          </p:cNvPicPr>
          <p:nvPr userDrawn="1"/>
        </p:nvPicPr>
        <p:blipFill>
          <a:blip r:embed="rId10"/>
          <a:stretch>
            <a:fillRect/>
          </a:stretch>
        </p:blipFill>
        <p:spPr bwMode="gray">
          <a:xfrm>
            <a:off x="871200" y="6170400"/>
            <a:ext cx="514513" cy="514800"/>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6" r:id="rId2"/>
    <p:sldLayoutId id="2147483710" r:id="rId3"/>
    <p:sldLayoutId id="2147483711" r:id="rId4"/>
    <p:sldLayoutId id="2147483715" r:id="rId5"/>
    <p:sldLayoutId id="2147483713" r:id="rId6"/>
    <p:sldLayoutId id="2147483714" r:id="rId7"/>
    <p:sldLayoutId id="2147483717" r:id="rId8"/>
  </p:sldLayoutIdLst>
  <p:hf sldNum="0" hdr="0" ftr="0" dt="0"/>
  <p:txStyles>
    <p:titleStyle>
      <a:lvl1pPr algn="l" defTabSz="1088502" rtl="0" eaLnBrk="1" latinLnBrk="0" hangingPunct="1">
        <a:lnSpc>
          <a:spcPct val="99000"/>
        </a:lnSpc>
        <a:spcBef>
          <a:spcPct val="0"/>
        </a:spcBef>
        <a:buNone/>
        <a:defRPr sz="3800" b="1" kern="1200">
          <a:solidFill>
            <a:schemeClr val="accent3"/>
          </a:solidFill>
          <a:latin typeface="+mj-lt"/>
          <a:ea typeface="+mj-ea"/>
          <a:cs typeface="+mj-cs"/>
        </a:defRPr>
      </a:lvl1pPr>
    </p:titleStyle>
    <p:bodyStyle>
      <a:lvl1pPr marL="306000" indent="-306000" algn="l" defTabSz="1088502" rtl="0" eaLnBrk="1" latinLnBrk="0" hangingPunct="1">
        <a:lnSpc>
          <a:spcPct val="100000"/>
        </a:lnSpc>
        <a:spcBef>
          <a:spcPts val="1600"/>
        </a:spcBef>
        <a:buClr>
          <a:schemeClr val="accent3"/>
        </a:buClr>
        <a:buFont typeface="Arial" panose="020B0604020202020204" pitchFamily="34" charset="0"/>
        <a:buChar char="•"/>
        <a:defRPr sz="3000" b="0" kern="1200" baseline="0">
          <a:solidFill>
            <a:schemeClr val="tx2"/>
          </a:solidFill>
          <a:latin typeface="+mn-lt"/>
          <a:ea typeface="+mn-ea"/>
          <a:cs typeface="+mn-cs"/>
        </a:defRPr>
      </a:lvl1pPr>
      <a:lvl2pPr marL="306000" indent="-306000" algn="l" defTabSz="1088502" rtl="0" eaLnBrk="1" latinLnBrk="0" hangingPunct="1">
        <a:lnSpc>
          <a:spcPct val="100000"/>
        </a:lnSpc>
        <a:spcBef>
          <a:spcPts val="1200"/>
        </a:spcBef>
        <a:buClr>
          <a:schemeClr val="accent3"/>
        </a:buClr>
        <a:buFont typeface="Arial" panose="020B0604020202020204" pitchFamily="34" charset="0"/>
        <a:buChar char="•"/>
        <a:defRPr lang="nl-NL" sz="2100" kern="1200" baseline="0" noProof="1">
          <a:solidFill>
            <a:schemeClr val="tx2"/>
          </a:solidFill>
          <a:latin typeface="+mn-lt"/>
          <a:ea typeface="+mn-ea"/>
          <a:cs typeface="+mn-cs"/>
        </a:defRPr>
      </a:lvl2pPr>
      <a:lvl3pPr marL="234000" indent="-234000" algn="l" defTabSz="1088502" rtl="0" eaLnBrk="1" latinLnBrk="0" hangingPunct="1">
        <a:lnSpc>
          <a:spcPct val="114000"/>
        </a:lnSpc>
        <a:spcBef>
          <a:spcPts val="0"/>
        </a:spcBef>
        <a:buClr>
          <a:schemeClr val="accent3"/>
        </a:buClr>
        <a:buFont typeface="Arial" pitchFamily="34" charset="0"/>
        <a:buChar char="•"/>
        <a:defRPr sz="1500" b="0" kern="1200" baseline="0">
          <a:solidFill>
            <a:schemeClr val="tx2"/>
          </a:solidFill>
          <a:latin typeface="+mn-lt"/>
          <a:ea typeface="+mn-ea"/>
          <a:cs typeface="+mn-cs"/>
        </a:defRPr>
      </a:lvl3pPr>
      <a:lvl4pPr marL="468000" indent="-234000" algn="l" defTabSz="1088502" rtl="0" eaLnBrk="1" latinLnBrk="0" hangingPunct="1">
        <a:lnSpc>
          <a:spcPct val="114000"/>
        </a:lnSpc>
        <a:spcBef>
          <a:spcPts val="0"/>
        </a:spcBef>
        <a:buClr>
          <a:schemeClr val="accent3"/>
        </a:buClr>
        <a:buFont typeface="Arial" panose="020B0604020202020204" pitchFamily="34" charset="0"/>
        <a:buChar char="•"/>
        <a:defRPr sz="1500" b="0" kern="1200" cap="none" baseline="0">
          <a:solidFill>
            <a:schemeClr val="tx2"/>
          </a:solidFill>
          <a:latin typeface="+mn-lt"/>
          <a:ea typeface="+mn-ea"/>
          <a:cs typeface="+mn-cs"/>
        </a:defRPr>
      </a:lvl4pPr>
      <a:lvl5pPr marL="0" indent="0" algn="l" defTabSz="1088502" rtl="0" eaLnBrk="1" latinLnBrk="0" hangingPunct="1">
        <a:lnSpc>
          <a:spcPct val="114000"/>
        </a:lnSpc>
        <a:spcBef>
          <a:spcPts val="2000"/>
        </a:spcBef>
        <a:buFont typeface="Arial" pitchFamily="34" charset="0"/>
        <a:buNone/>
        <a:defRPr sz="1500" b="1" kern="1200">
          <a:solidFill>
            <a:schemeClr val="tx2"/>
          </a:solidFill>
          <a:latin typeface="+mn-lt"/>
          <a:ea typeface="+mn-ea"/>
          <a:cs typeface="+mn-cs"/>
        </a:defRPr>
      </a:lvl5pPr>
      <a:lvl6pPr marL="0" indent="0" algn="l" defTabSz="1088502" rtl="0" eaLnBrk="1" latinLnBrk="0" hangingPunct="1">
        <a:lnSpc>
          <a:spcPct val="114000"/>
        </a:lnSpc>
        <a:spcBef>
          <a:spcPts val="0"/>
        </a:spcBef>
        <a:buFont typeface="Arial" pitchFamily="34" charset="0"/>
        <a:buNone/>
        <a:defRPr sz="1500" kern="1200">
          <a:solidFill>
            <a:schemeClr val="tx2"/>
          </a:solidFill>
          <a:latin typeface="+mn-lt"/>
          <a:ea typeface="+mn-ea"/>
          <a:cs typeface="+mn-cs"/>
        </a:defRPr>
      </a:lvl6pPr>
      <a:lvl7pPr marL="306000" indent="0" algn="l" defTabSz="1088502" rtl="0" eaLnBrk="1" latinLnBrk="0" hangingPunct="1">
        <a:lnSpc>
          <a:spcPct val="114000"/>
        </a:lnSpc>
        <a:spcBef>
          <a:spcPts val="0"/>
        </a:spcBef>
        <a:buFont typeface="Arial" pitchFamily="34" charset="0"/>
        <a:buNone/>
        <a:defRPr sz="2100" kern="1200">
          <a:solidFill>
            <a:schemeClr val="tx2"/>
          </a:solidFill>
          <a:latin typeface="+mn-lt"/>
          <a:ea typeface="+mn-ea"/>
          <a:cs typeface="+mn-cs"/>
        </a:defRPr>
      </a:lvl7pPr>
      <a:lvl8pPr marL="234000" indent="0" algn="l" defTabSz="1088502" rtl="0" eaLnBrk="1" latinLnBrk="0" hangingPunct="1">
        <a:lnSpc>
          <a:spcPct val="114000"/>
        </a:lnSpc>
        <a:spcBef>
          <a:spcPts val="0"/>
        </a:spcBef>
        <a:buFont typeface="Arial" pitchFamily="34" charset="0"/>
        <a:buNone/>
        <a:defRPr sz="1500" kern="1200">
          <a:solidFill>
            <a:schemeClr val="tx2"/>
          </a:solidFill>
          <a:latin typeface="+mn-lt"/>
          <a:ea typeface="+mn-ea"/>
          <a:cs typeface="+mn-cs"/>
        </a:defRPr>
      </a:lvl8pPr>
      <a:lvl9pPr marL="468000" indent="0" algn="l" defTabSz="1088502" rtl="0" eaLnBrk="1" latinLnBrk="0" hangingPunct="1">
        <a:lnSpc>
          <a:spcPct val="114000"/>
        </a:lnSpc>
        <a:spcBef>
          <a:spcPts val="0"/>
        </a:spcBef>
        <a:buFont typeface="Arial" pitchFamily="34" charset="0"/>
        <a:buNone/>
        <a:defRPr sz="1480" kern="1200">
          <a:solidFill>
            <a:schemeClr val="tx2"/>
          </a:solidFill>
          <a:latin typeface="+mn-lt"/>
          <a:ea typeface="+mn-ea"/>
          <a:cs typeface="+mn-cs"/>
        </a:defRPr>
      </a:lvl9pPr>
    </p:bodyStyle>
    <p:otherStyle>
      <a:defPPr>
        <a:defRPr lang="nl-NL"/>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crdownload"/><Relationship Id="rId3" Type="http://schemas.openxmlformats.org/officeDocument/2006/relationships/hyperlink" Target="https://www.eindhoven.nl/projecten/maatregelenpakket-bereikbaarheid-de-run/snelle-busverbinding-eindhoven-centrum-veldhoven-de-run-hov4" TargetMode="External"/><Relationship Id="rId7" Type="http://schemas.openxmlformats.org/officeDocument/2006/relationships/image" Target="../media/image13.png"/><Relationship Id="rId12" Type="http://schemas.openxmlformats.org/officeDocument/2006/relationships/image" Target="../media/image18.jf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fif"/><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19.crdownload"/><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fif"/><Relationship Id="rId5" Type="http://schemas.openxmlformats.org/officeDocument/2006/relationships/image" Target="../media/image12.jfif"/><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eindhoven.nl/projecten/maatregelenpakket-bereikbaarheid-de-run/snelle-busverbinding-eindhoven-centrum-veldhoven-de-run-hov4"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722BA129-A0FF-4DB1-B300-B326B8428644}"/>
              </a:ext>
            </a:extLst>
          </p:cNvPr>
          <p:cNvSpPr>
            <a:spLocks noGrp="1"/>
          </p:cNvSpPr>
          <p:nvPr>
            <p:ph type="title"/>
          </p:nvPr>
        </p:nvSpPr>
        <p:spPr/>
        <p:txBody>
          <a:bodyPr/>
          <a:lstStyle/>
          <a:p>
            <a:r>
              <a:rPr lang="nl-NL" sz="2800" dirty="0">
                <a:solidFill>
                  <a:schemeClr val="tx1"/>
                </a:solidFill>
              </a:rPr>
              <a:t>Online bijeenkomst HOV4 </a:t>
            </a:r>
            <a:br>
              <a:rPr lang="nl-NL" dirty="0">
                <a:solidFill>
                  <a:schemeClr val="tx1"/>
                </a:solidFill>
              </a:rPr>
            </a:br>
            <a:br>
              <a:rPr lang="nl-NL" dirty="0">
                <a:solidFill>
                  <a:schemeClr val="tx1"/>
                </a:solidFill>
              </a:rPr>
            </a:br>
            <a:r>
              <a:rPr lang="nl-NL" sz="2800" dirty="0">
                <a:solidFill>
                  <a:schemeClr val="tx1"/>
                </a:solidFill>
              </a:rPr>
              <a:t>WELKOM </a:t>
            </a:r>
            <a:br>
              <a:rPr lang="nl-NL" sz="2800" dirty="0">
                <a:solidFill>
                  <a:schemeClr val="tx1"/>
                </a:solidFill>
              </a:rPr>
            </a:br>
            <a:br>
              <a:rPr lang="nl-NL" sz="2800" dirty="0">
                <a:solidFill>
                  <a:schemeClr val="tx1"/>
                </a:solidFill>
              </a:rPr>
            </a:br>
            <a:r>
              <a:rPr lang="nl-NL" sz="2800" dirty="0">
                <a:solidFill>
                  <a:schemeClr val="tx1"/>
                </a:solidFill>
              </a:rPr>
              <a:t>DE BIJEENKOMST START OM 19.00 UUR</a:t>
            </a:r>
            <a:br>
              <a:rPr lang="nl-NL" sz="2800" dirty="0">
                <a:solidFill>
                  <a:schemeClr val="tx1"/>
                </a:solidFill>
              </a:rPr>
            </a:br>
            <a:br>
              <a:rPr lang="nl-NL" sz="2800" dirty="0">
                <a:solidFill>
                  <a:schemeClr val="tx1"/>
                </a:solidFill>
              </a:rPr>
            </a:br>
            <a:r>
              <a:rPr lang="nl-NL" sz="2800" dirty="0">
                <a:solidFill>
                  <a:schemeClr val="tx1"/>
                </a:solidFill>
              </a:rPr>
              <a:t>Zet uw microfoon aub op stil</a:t>
            </a:r>
            <a:br>
              <a:rPr lang="nl-NL" sz="2800" dirty="0">
                <a:solidFill>
                  <a:schemeClr val="tx1"/>
                </a:solidFill>
              </a:rPr>
            </a:br>
            <a:br>
              <a:rPr lang="nl-NL" sz="2800" dirty="0">
                <a:solidFill>
                  <a:schemeClr val="tx1"/>
                </a:solidFill>
              </a:rPr>
            </a:br>
            <a:r>
              <a:rPr lang="nl-NL" sz="2800" dirty="0">
                <a:solidFill>
                  <a:schemeClr val="tx1"/>
                </a:solidFill>
              </a:rPr>
              <a:t>Wachttip: neem alvast een kijkje op </a:t>
            </a:r>
            <a:r>
              <a:rPr lang="nl-NL" sz="2800" b="1" dirty="0">
                <a:hlinkClick r:id="rId3"/>
              </a:rPr>
              <a:t>de website</a:t>
            </a:r>
            <a:endParaRPr lang="nl-NL" sz="2800" u="sng" dirty="0">
              <a:solidFill>
                <a:srgbClr val="0070C0"/>
              </a:solidFill>
            </a:endParaRPr>
          </a:p>
        </p:txBody>
      </p:sp>
      <p:pic>
        <p:nvPicPr>
          <p:cNvPr id="3" name="Graphic 2">
            <a:extLst>
              <a:ext uri="{FF2B5EF4-FFF2-40B4-BE49-F238E27FC236}">
                <a16:creationId xmlns:a16="http://schemas.microsoft.com/office/drawing/2014/main" id="{48FDE219-C6ED-3B3D-4ED1-686497631B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551" y="5892310"/>
            <a:ext cx="1645344" cy="489876"/>
          </a:xfrm>
          <a:prstGeom prst="rect">
            <a:avLst/>
          </a:prstGeom>
        </p:spPr>
      </p:pic>
      <p:pic>
        <p:nvPicPr>
          <p:cNvPr id="7" name="Afbeelding 6" descr="Afbeelding met tekst, illustratie&#10;&#10;Automatisch gegenereerde beschrijving">
            <a:extLst>
              <a:ext uri="{FF2B5EF4-FFF2-40B4-BE49-F238E27FC236}">
                <a16:creationId xmlns:a16="http://schemas.microsoft.com/office/drawing/2014/main" id="{94C7A221-FB86-9FA3-EF65-CA134DCDF905}"/>
              </a:ext>
            </a:extLst>
          </p:cNvPr>
          <p:cNvPicPr>
            <a:picLocks noChangeAspect="1"/>
          </p:cNvPicPr>
          <p:nvPr/>
        </p:nvPicPr>
        <p:blipFill>
          <a:blip r:embed="rId6"/>
          <a:stretch>
            <a:fillRect/>
          </a:stretch>
        </p:blipFill>
        <p:spPr>
          <a:xfrm>
            <a:off x="1959154" y="5652032"/>
            <a:ext cx="1447341" cy="898875"/>
          </a:xfrm>
          <a:prstGeom prst="rect">
            <a:avLst/>
          </a:prstGeom>
        </p:spPr>
      </p:pic>
      <p:pic>
        <p:nvPicPr>
          <p:cNvPr id="9" name="Graphic 8">
            <a:extLst>
              <a:ext uri="{FF2B5EF4-FFF2-40B4-BE49-F238E27FC236}">
                <a16:creationId xmlns:a16="http://schemas.microsoft.com/office/drawing/2014/main" id="{8A7A6573-015C-BC5E-406C-A1DCF32568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9754" y="5918855"/>
            <a:ext cx="2448271" cy="304690"/>
          </a:xfrm>
          <a:prstGeom prst="rect">
            <a:avLst/>
          </a:prstGeom>
        </p:spPr>
      </p:pic>
      <p:pic>
        <p:nvPicPr>
          <p:cNvPr id="11" name="Afbeelding 10">
            <a:extLst>
              <a:ext uri="{FF2B5EF4-FFF2-40B4-BE49-F238E27FC236}">
                <a16:creationId xmlns:a16="http://schemas.microsoft.com/office/drawing/2014/main" id="{551457FF-155B-9BD8-F45C-5E5E9E32F4F6}"/>
              </a:ext>
            </a:extLst>
          </p:cNvPr>
          <p:cNvPicPr>
            <a:picLocks noChangeAspect="1"/>
          </p:cNvPicPr>
          <p:nvPr/>
        </p:nvPicPr>
        <p:blipFill>
          <a:blip r:embed="rId9"/>
          <a:stretch>
            <a:fillRect/>
          </a:stretch>
        </p:blipFill>
        <p:spPr>
          <a:xfrm>
            <a:off x="6095206" y="5507335"/>
            <a:ext cx="1224000" cy="1224000"/>
          </a:xfrm>
          <a:prstGeom prst="rect">
            <a:avLst/>
          </a:prstGeom>
        </p:spPr>
      </p:pic>
      <p:pic>
        <p:nvPicPr>
          <p:cNvPr id="13" name="Afbeelding 12">
            <a:extLst>
              <a:ext uri="{FF2B5EF4-FFF2-40B4-BE49-F238E27FC236}">
                <a16:creationId xmlns:a16="http://schemas.microsoft.com/office/drawing/2014/main" id="{C861BDBB-B7AC-FE3C-AC99-BC2933827FC8}"/>
              </a:ext>
            </a:extLst>
          </p:cNvPr>
          <p:cNvPicPr>
            <a:picLocks noChangeAspect="1"/>
          </p:cNvPicPr>
          <p:nvPr/>
        </p:nvPicPr>
        <p:blipFill>
          <a:blip r:embed="rId10"/>
          <a:stretch>
            <a:fillRect/>
          </a:stretch>
        </p:blipFill>
        <p:spPr>
          <a:xfrm>
            <a:off x="7436387" y="6027735"/>
            <a:ext cx="1395123" cy="523171"/>
          </a:xfrm>
          <a:prstGeom prst="rect">
            <a:avLst/>
          </a:prstGeom>
        </p:spPr>
      </p:pic>
      <p:pic>
        <p:nvPicPr>
          <p:cNvPr id="17" name="Afbeelding 16">
            <a:extLst>
              <a:ext uri="{FF2B5EF4-FFF2-40B4-BE49-F238E27FC236}">
                <a16:creationId xmlns:a16="http://schemas.microsoft.com/office/drawing/2014/main" id="{F1A3AD9D-5F75-46FD-ACB5-20361EE32025}"/>
              </a:ext>
            </a:extLst>
          </p:cNvPr>
          <p:cNvPicPr>
            <a:picLocks noChangeAspect="1"/>
          </p:cNvPicPr>
          <p:nvPr/>
        </p:nvPicPr>
        <p:blipFill>
          <a:blip r:embed="rId11"/>
          <a:stretch>
            <a:fillRect/>
          </a:stretch>
        </p:blipFill>
        <p:spPr>
          <a:xfrm>
            <a:off x="8948691" y="6053605"/>
            <a:ext cx="1059226" cy="441344"/>
          </a:xfrm>
          <a:prstGeom prst="rect">
            <a:avLst/>
          </a:prstGeom>
        </p:spPr>
      </p:pic>
      <p:pic>
        <p:nvPicPr>
          <p:cNvPr id="20" name="Afbeelding 19" descr="Afbeelding met tekst&#10;&#10;Automatisch gegenereerde beschrijving">
            <a:extLst>
              <a:ext uri="{FF2B5EF4-FFF2-40B4-BE49-F238E27FC236}">
                <a16:creationId xmlns:a16="http://schemas.microsoft.com/office/drawing/2014/main" id="{0DAE8662-F141-1703-AA4F-20C009F5107E}"/>
              </a:ext>
            </a:extLst>
          </p:cNvPr>
          <p:cNvPicPr>
            <a:picLocks noChangeAspect="1"/>
          </p:cNvPicPr>
          <p:nvPr/>
        </p:nvPicPr>
        <p:blipFill>
          <a:blip r:embed="rId12"/>
          <a:stretch>
            <a:fillRect/>
          </a:stretch>
        </p:blipFill>
        <p:spPr>
          <a:xfrm>
            <a:off x="10125098" y="5745702"/>
            <a:ext cx="808484" cy="808484"/>
          </a:xfrm>
          <a:prstGeom prst="rect">
            <a:avLst/>
          </a:prstGeom>
        </p:spPr>
      </p:pic>
      <p:pic>
        <p:nvPicPr>
          <p:cNvPr id="22" name="Afbeelding 21" descr="Afbeelding met tekst, licht, illustratie&#10;&#10;Automatisch gegenereerde beschrijving">
            <a:extLst>
              <a:ext uri="{FF2B5EF4-FFF2-40B4-BE49-F238E27FC236}">
                <a16:creationId xmlns:a16="http://schemas.microsoft.com/office/drawing/2014/main" id="{D41A111E-4E7F-39ED-0282-05B28AE525EB}"/>
              </a:ext>
            </a:extLst>
          </p:cNvPr>
          <p:cNvPicPr>
            <a:picLocks noChangeAspect="1"/>
          </p:cNvPicPr>
          <p:nvPr/>
        </p:nvPicPr>
        <p:blipFill>
          <a:blip r:embed="rId13"/>
          <a:stretch>
            <a:fillRect/>
          </a:stretch>
        </p:blipFill>
        <p:spPr>
          <a:xfrm>
            <a:off x="11117053" y="6119335"/>
            <a:ext cx="601212" cy="208420"/>
          </a:xfrm>
          <a:prstGeom prst="rect">
            <a:avLst/>
          </a:prstGeom>
        </p:spPr>
      </p:pic>
    </p:spTree>
    <p:extLst>
      <p:ext uri="{BB962C8B-B14F-4D97-AF65-F5344CB8AC3E}">
        <p14:creationId xmlns:p14="http://schemas.microsoft.com/office/powerpoint/2010/main" val="2669109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FEF801A-37BB-AADB-5B16-F9B762326C86}"/>
              </a:ext>
            </a:extLst>
          </p:cNvPr>
          <p:cNvSpPr>
            <a:spLocks noGrp="1"/>
          </p:cNvSpPr>
          <p:nvPr>
            <p:ph type="title"/>
          </p:nvPr>
        </p:nvSpPr>
        <p:spPr/>
        <p:txBody>
          <a:bodyPr/>
          <a:lstStyle/>
          <a:p>
            <a:r>
              <a:rPr lang="nl-NL" dirty="0">
                <a:solidFill>
                  <a:schemeClr val="tx1"/>
                </a:solidFill>
              </a:rPr>
              <a:t>Aanpak</a:t>
            </a:r>
          </a:p>
        </p:txBody>
      </p:sp>
      <p:pic>
        <p:nvPicPr>
          <p:cNvPr id="6" name="Afbeelding 5">
            <a:extLst>
              <a:ext uri="{FF2B5EF4-FFF2-40B4-BE49-F238E27FC236}">
                <a16:creationId xmlns:a16="http://schemas.microsoft.com/office/drawing/2014/main" id="{008943C1-3BF7-8CF1-F20B-54D6199999B5}"/>
              </a:ext>
            </a:extLst>
          </p:cNvPr>
          <p:cNvPicPr>
            <a:picLocks noChangeAspect="1"/>
          </p:cNvPicPr>
          <p:nvPr/>
        </p:nvPicPr>
        <p:blipFill>
          <a:blip r:embed="rId3"/>
          <a:stretch>
            <a:fillRect/>
          </a:stretch>
        </p:blipFill>
        <p:spPr>
          <a:xfrm>
            <a:off x="5591150" y="0"/>
            <a:ext cx="5544266" cy="6859588"/>
          </a:xfrm>
          <a:prstGeom prst="rect">
            <a:avLst/>
          </a:prstGeom>
        </p:spPr>
      </p:pic>
      <p:sp>
        <p:nvSpPr>
          <p:cNvPr id="7" name="Tekstvak 6">
            <a:extLst>
              <a:ext uri="{FF2B5EF4-FFF2-40B4-BE49-F238E27FC236}">
                <a16:creationId xmlns:a16="http://schemas.microsoft.com/office/drawing/2014/main" id="{54633115-EB2E-545F-842E-CBBE26E42812}"/>
              </a:ext>
            </a:extLst>
          </p:cNvPr>
          <p:cNvSpPr txBox="1"/>
          <p:nvPr/>
        </p:nvSpPr>
        <p:spPr>
          <a:xfrm>
            <a:off x="765248" y="1603010"/>
            <a:ext cx="4825902" cy="3857466"/>
          </a:xfrm>
          <a:prstGeom prst="rect">
            <a:avLst/>
          </a:prstGeom>
          <a:noFill/>
        </p:spPr>
        <p:txBody>
          <a:bodyPr wrap="square" lIns="0" tIns="0" rIns="0" bIns="0" rtlCol="0">
            <a:spAutoFit/>
          </a:bodyPr>
          <a:lstStyle/>
          <a:p>
            <a:pPr marL="306000" indent="-306000">
              <a:spcBef>
                <a:spcPts val="1600"/>
              </a:spcBef>
              <a:buClr>
                <a:schemeClr val="accent3"/>
              </a:buClr>
              <a:buFont typeface="Arial" panose="020B0604020202020204" pitchFamily="34" charset="0"/>
              <a:buChar char="•"/>
            </a:pPr>
            <a:r>
              <a:rPr lang="nl-NL" sz="2800" dirty="0">
                <a:solidFill>
                  <a:schemeClr val="tx2"/>
                </a:solidFill>
                <a:latin typeface="Arial" panose="020B0604020202020204" pitchFamily="34" charset="0"/>
                <a:cs typeface="Arial" panose="020B0604020202020204" pitchFamily="34" charset="0"/>
              </a:rPr>
              <a:t>We formuleren ca.  zes realistische alternatieven (mede op basis van uw input)</a:t>
            </a:r>
          </a:p>
          <a:p>
            <a:pPr marL="306000" indent="-306000">
              <a:spcBef>
                <a:spcPts val="1600"/>
              </a:spcBef>
              <a:buClr>
                <a:schemeClr val="accent3"/>
              </a:buClr>
              <a:buFont typeface="Arial" panose="020B0604020202020204" pitchFamily="34" charset="0"/>
              <a:buChar char="•"/>
            </a:pPr>
            <a:r>
              <a:rPr lang="nl-NL" sz="2800" dirty="0">
                <a:solidFill>
                  <a:schemeClr val="tx2"/>
                </a:solidFill>
                <a:latin typeface="Arial" panose="020B0604020202020204" pitchFamily="34" charset="0"/>
                <a:cs typeface="Arial" panose="020B0604020202020204" pitchFamily="34" charset="0"/>
              </a:rPr>
              <a:t>In ‘zeef 1’ van zes naar drie Kansrijke alternatieven</a:t>
            </a:r>
          </a:p>
          <a:p>
            <a:pPr marL="306000" indent="-306000">
              <a:spcBef>
                <a:spcPts val="1600"/>
              </a:spcBef>
              <a:buClr>
                <a:schemeClr val="accent3"/>
              </a:buClr>
              <a:buFont typeface="Arial" panose="020B0604020202020204" pitchFamily="34" charset="0"/>
              <a:buChar char="•"/>
            </a:pPr>
            <a:r>
              <a:rPr lang="nl-NL" sz="2800" dirty="0">
                <a:solidFill>
                  <a:schemeClr val="tx2"/>
                </a:solidFill>
                <a:latin typeface="Arial" panose="020B0604020202020204" pitchFamily="34" charset="0"/>
                <a:cs typeface="Arial" panose="020B0604020202020204" pitchFamily="34" charset="0"/>
              </a:rPr>
              <a:t>In ‘zeef 2’ van drie naar één Voorkeursalternatief (VKA)</a:t>
            </a:r>
          </a:p>
        </p:txBody>
      </p:sp>
    </p:spTree>
    <p:extLst>
      <p:ext uri="{BB962C8B-B14F-4D97-AF65-F5344CB8AC3E}">
        <p14:creationId xmlns:p14="http://schemas.microsoft.com/office/powerpoint/2010/main" val="177581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E7224DA-3FB2-F7D4-8CE5-2FC77DF0D662}"/>
              </a:ext>
            </a:extLst>
          </p:cNvPr>
          <p:cNvSpPr>
            <a:spLocks noGrp="1"/>
          </p:cNvSpPr>
          <p:nvPr>
            <p:ph idx="1"/>
          </p:nvPr>
        </p:nvSpPr>
        <p:spPr>
          <a:xfrm>
            <a:off x="769823" y="1841832"/>
            <a:ext cx="11420590" cy="4140000"/>
          </a:xfrm>
        </p:spPr>
        <p:txBody>
          <a:bodyPr/>
          <a:lstStyle/>
          <a:p>
            <a:pPr marL="0" indent="0">
              <a:buNone/>
            </a:pPr>
            <a:r>
              <a:rPr lang="nl-NL" i="1" dirty="0"/>
              <a:t>Afwegen ten opzichte van doelstellingen:</a:t>
            </a: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1D1D1B"/>
                </a:solidFill>
                <a:effectLst/>
                <a:uLnTx/>
                <a:uFillTx/>
                <a:latin typeface="Arial"/>
                <a:ea typeface="Times New Roman" panose="02020603050405020304" pitchFamily="18" charset="0"/>
                <a:cs typeface="Times New Roman" panose="02020603050405020304" pitchFamily="18" charset="0"/>
              </a:rPr>
              <a:t>Bereikbaarheid en verbinden toplocaties (Eindhoven CS, Ziekenhuis, ASML en </a:t>
            </a:r>
            <a:r>
              <a:rPr kumimoji="0" lang="nl-NL" sz="2400" b="0" i="0" u="none" strike="sngStrike" kern="1200" cap="none" spc="0" normalizeH="0" baseline="0" noProof="0" dirty="0">
                <a:ln>
                  <a:noFill/>
                </a:ln>
                <a:solidFill>
                  <a:srgbClr val="1D1D1B"/>
                </a:solidFill>
                <a:effectLst/>
                <a:uLnTx/>
                <a:uFillTx/>
                <a:latin typeface="Arial"/>
                <a:ea typeface="Times New Roman" panose="02020603050405020304" pitchFamily="18" charset="0"/>
                <a:cs typeface="Times New Roman" panose="02020603050405020304" pitchFamily="18" charset="0"/>
              </a:rPr>
              <a:t> </a:t>
            </a:r>
            <a:r>
              <a:rPr kumimoji="0" lang="nl-NL" sz="2400" b="0" i="0" u="none" strike="noStrike" kern="1200" cap="none" spc="0" normalizeH="0" baseline="0" noProof="0" dirty="0" err="1">
                <a:ln>
                  <a:noFill/>
                </a:ln>
                <a:solidFill>
                  <a:srgbClr val="1D1D1B"/>
                </a:solidFill>
                <a:effectLst/>
                <a:uLnTx/>
                <a:uFillTx/>
                <a:latin typeface="Arial"/>
                <a:ea typeface="Times New Roman" panose="02020603050405020304" pitchFamily="18" charset="0"/>
                <a:cs typeface="Times New Roman" panose="02020603050405020304" pitchFamily="18" charset="0"/>
              </a:rPr>
              <a:t>HighTechCampus</a:t>
            </a:r>
            <a:endParaRPr lang="nl-NL" sz="2400" dirty="0">
              <a:solidFill>
                <a:srgbClr val="1D1D1B"/>
              </a:solidFill>
              <a:latin typeface="Arial"/>
              <a:ea typeface="Times New Roman" panose="02020603050405020304" pitchFamily="18" charset="0"/>
              <a:cs typeface="Times New Roman" panose="02020603050405020304" pitchFamily="18" charset="0"/>
            </a:endParaRP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lang="nl-NL" sz="2400" dirty="0">
                <a:solidFill>
                  <a:srgbClr val="1D1D1B"/>
                </a:solidFill>
                <a:latin typeface="Arial"/>
                <a:ea typeface="Times New Roman" panose="02020603050405020304" pitchFamily="18" charset="0"/>
                <a:cs typeface="Times New Roman" panose="02020603050405020304" pitchFamily="18" charset="0"/>
              </a:rPr>
              <a:t>Faciliteren woningbouwopgave Eindhoven zuidwest </a:t>
            </a: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lang="nl-NL" sz="2400" dirty="0">
                <a:solidFill>
                  <a:srgbClr val="1D1D1B"/>
                </a:solidFill>
                <a:latin typeface="Arial"/>
                <a:ea typeface="Times New Roman" panose="02020603050405020304" pitchFamily="18" charset="0"/>
                <a:cs typeface="Times New Roman" panose="02020603050405020304" pitchFamily="18" charset="0"/>
              </a:rPr>
              <a:t>Leefbaarheid en duurzaamheid </a:t>
            </a:r>
          </a:p>
          <a:p>
            <a:pPr>
              <a:buClr>
                <a:srgbClr val="36B5A5"/>
              </a:buClr>
              <a:defRPr/>
            </a:pPr>
            <a:r>
              <a:rPr lang="nl-NL" sz="2400" dirty="0">
                <a:solidFill>
                  <a:srgbClr val="1D1D1B"/>
                </a:solidFill>
                <a:latin typeface="Arial"/>
                <a:ea typeface="Times New Roman" panose="02020603050405020304" pitchFamily="18" charset="0"/>
                <a:cs typeface="Times New Roman" panose="02020603050405020304" pitchFamily="18" charset="0"/>
              </a:rPr>
              <a:t>Aantrekkelijk vervoerssysteem  (Vrijliggende infrastructuur, Betrouwbaarheid lijnen, </a:t>
            </a:r>
            <a:r>
              <a:rPr lang="nl-NL" sz="2400" dirty="0">
                <a:solidFill>
                  <a:schemeClr val="tx1"/>
                </a:solidFill>
                <a:latin typeface="Arial"/>
                <a:ea typeface="Times New Roman" panose="02020603050405020304" pitchFamily="18" charset="0"/>
                <a:cs typeface="Times New Roman" panose="02020603050405020304" pitchFamily="18" charset="0"/>
              </a:rPr>
              <a:t>Overstapgemak, Snelheid</a:t>
            </a:r>
            <a:r>
              <a:rPr lang="nl-NL" sz="2400" dirty="0">
                <a:solidFill>
                  <a:srgbClr val="1D1D1B"/>
                </a:solidFill>
                <a:latin typeface="Arial"/>
                <a:ea typeface="Times New Roman" panose="02020603050405020304" pitchFamily="18" charset="0"/>
                <a:cs typeface="Times New Roman" panose="02020603050405020304" pitchFamily="18" charset="0"/>
              </a:rPr>
              <a:t>)</a:t>
            </a: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lang="nl-NL" sz="2400" dirty="0">
                <a:solidFill>
                  <a:srgbClr val="1D1D1B"/>
                </a:solidFill>
                <a:latin typeface="Arial"/>
                <a:ea typeface="Times New Roman" panose="02020603050405020304" pitchFamily="18" charset="0"/>
                <a:cs typeface="Times New Roman" panose="02020603050405020304" pitchFamily="18" charset="0"/>
              </a:rPr>
              <a:t>Groei in verkeer opvangen met OV</a:t>
            </a:r>
            <a:endParaRPr kumimoji="0" lang="nl-NL" sz="1500" b="0" i="0" u="none" strike="noStrike" kern="1200" cap="none" spc="0" normalizeH="0" baseline="0" noProof="0" dirty="0">
              <a:ln>
                <a:noFill/>
              </a:ln>
              <a:solidFill>
                <a:srgbClr val="1D1D1B"/>
              </a:solidFill>
              <a:effectLst/>
              <a:uLnTx/>
              <a:uFillTx/>
              <a:latin typeface="Arial"/>
              <a:ea typeface="Times New Roman" panose="02020603050405020304" pitchFamily="18" charset="0"/>
              <a:cs typeface="Times New Roman" panose="02020603050405020304" pitchFamily="18" charset="0"/>
            </a:endParaRPr>
          </a:p>
          <a:p>
            <a:pPr marL="0" indent="0">
              <a:buNone/>
            </a:pPr>
            <a:endParaRPr lang="nl-NL" i="1" dirty="0"/>
          </a:p>
          <a:p>
            <a:pPr marL="0" indent="0">
              <a:buNone/>
            </a:pPr>
            <a:endParaRPr lang="nl-NL" i="1" dirty="0"/>
          </a:p>
        </p:txBody>
      </p:sp>
      <p:sp>
        <p:nvSpPr>
          <p:cNvPr id="3" name="Titel 2">
            <a:extLst>
              <a:ext uri="{FF2B5EF4-FFF2-40B4-BE49-F238E27FC236}">
                <a16:creationId xmlns:a16="http://schemas.microsoft.com/office/drawing/2014/main" id="{197E5AAE-871B-FFFF-9C69-34C869B7764E}"/>
              </a:ext>
            </a:extLst>
          </p:cNvPr>
          <p:cNvSpPr>
            <a:spLocks noGrp="1"/>
          </p:cNvSpPr>
          <p:nvPr>
            <p:ph type="title"/>
          </p:nvPr>
        </p:nvSpPr>
        <p:spPr/>
        <p:txBody>
          <a:bodyPr/>
          <a:lstStyle/>
          <a:p>
            <a:r>
              <a:rPr lang="nl-NL" dirty="0">
                <a:solidFill>
                  <a:schemeClr val="tx1"/>
                </a:solidFill>
              </a:rPr>
              <a:t>Afwegingskader (1)</a:t>
            </a:r>
          </a:p>
        </p:txBody>
      </p:sp>
    </p:spTree>
    <p:extLst>
      <p:ext uri="{BB962C8B-B14F-4D97-AF65-F5344CB8AC3E}">
        <p14:creationId xmlns:p14="http://schemas.microsoft.com/office/powerpoint/2010/main" val="108417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E7224DA-3FB2-F7D4-8CE5-2FC77DF0D662}"/>
              </a:ext>
            </a:extLst>
          </p:cNvPr>
          <p:cNvSpPr>
            <a:spLocks noGrp="1"/>
          </p:cNvSpPr>
          <p:nvPr>
            <p:ph idx="1"/>
          </p:nvPr>
        </p:nvSpPr>
        <p:spPr>
          <a:xfrm>
            <a:off x="769823" y="1841832"/>
            <a:ext cx="11420590" cy="4140000"/>
          </a:xfrm>
        </p:spPr>
        <p:txBody>
          <a:bodyPr/>
          <a:lstStyle/>
          <a:p>
            <a:pPr marL="0" indent="0">
              <a:buNone/>
            </a:pPr>
            <a:r>
              <a:rPr lang="nl-NL" i="1" dirty="0"/>
              <a:t>Afwegen ten opzichte van effecten:</a:t>
            </a: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1D1D1B"/>
                </a:solidFill>
                <a:effectLst/>
                <a:uLnTx/>
                <a:uFillTx/>
                <a:latin typeface="Arial"/>
                <a:ea typeface="Times New Roman" panose="02020603050405020304" pitchFamily="18" charset="0"/>
                <a:cs typeface="Times New Roman" panose="02020603050405020304" pitchFamily="18" charset="0"/>
              </a:rPr>
              <a:t>Maakbaarheid</a:t>
            </a:r>
            <a:endParaRPr kumimoji="0" lang="nl-NL" sz="2400" b="0" i="0" u="none" strike="noStrike" kern="1200" cap="none" spc="0" normalizeH="0" baseline="0" noProof="0" dirty="0">
              <a:ln>
                <a:noFill/>
              </a:ln>
              <a:solidFill>
                <a:schemeClr val="tx1"/>
              </a:solidFill>
              <a:effectLst/>
              <a:uLnTx/>
              <a:uFillTx/>
              <a:latin typeface="Arial"/>
              <a:ea typeface="Times New Roman" panose="02020603050405020304" pitchFamily="18" charset="0"/>
              <a:cs typeface="Times New Roman" panose="02020603050405020304" pitchFamily="18" charset="0"/>
            </a:endParaRP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lang="nl-NL" sz="2400" dirty="0">
                <a:solidFill>
                  <a:schemeClr val="tx1"/>
                </a:solidFill>
                <a:latin typeface="Arial"/>
                <a:ea typeface="Times New Roman" panose="02020603050405020304" pitchFamily="18" charset="0"/>
                <a:cs typeface="Times New Roman" panose="02020603050405020304" pitchFamily="18" charset="0"/>
              </a:rPr>
              <a:t>Effecten op de omgeving (milieu, leefbaarheid)</a:t>
            </a: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kumimoji="0" lang="nl-NL" sz="2400" b="0" i="0" u="none" strike="noStrike" kern="1200" cap="none" spc="0" normalizeH="0" baseline="0" noProof="0" dirty="0">
                <a:ln>
                  <a:noFill/>
                </a:ln>
                <a:solidFill>
                  <a:schemeClr val="tx1"/>
                </a:solidFill>
                <a:effectLst/>
                <a:uLnTx/>
                <a:uFillTx/>
                <a:latin typeface="Arial"/>
                <a:ea typeface="Times New Roman" panose="02020603050405020304" pitchFamily="18" charset="0"/>
                <a:cs typeface="Times New Roman" panose="02020603050405020304" pitchFamily="18" charset="0"/>
              </a:rPr>
              <a:t>Ruimtelijke kwaliteit</a:t>
            </a: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lang="nl-NL" sz="2400" dirty="0">
                <a:solidFill>
                  <a:srgbClr val="1D1D1B"/>
                </a:solidFill>
                <a:latin typeface="Arial"/>
                <a:ea typeface="Times New Roman" panose="02020603050405020304" pitchFamily="18" charset="0"/>
                <a:cs typeface="Times New Roman" panose="02020603050405020304" pitchFamily="18" charset="0"/>
              </a:rPr>
              <a:t>Effect op overige verkeer (doorstroming en verkeersveiligheid)</a:t>
            </a:r>
            <a:endParaRPr lang="nl-NL" sz="100" dirty="0">
              <a:solidFill>
                <a:srgbClr val="1D1D1B"/>
              </a:solidFill>
              <a:latin typeface="Arial"/>
              <a:ea typeface="Times New Roman" panose="02020603050405020304" pitchFamily="18" charset="0"/>
              <a:cs typeface="Times New Roman" panose="02020603050405020304" pitchFamily="18" charset="0"/>
            </a:endParaRP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kumimoji="0" lang="nl-NL" sz="2400" b="0" i="0" u="none" strike="noStrike" kern="1200" cap="none" spc="0" normalizeH="0" baseline="0" noProof="0" dirty="0">
                <a:ln>
                  <a:noFill/>
                </a:ln>
                <a:solidFill>
                  <a:srgbClr val="1D1D1B"/>
                </a:solidFill>
                <a:effectLst/>
                <a:uLnTx/>
                <a:uFillTx/>
                <a:latin typeface="Arial"/>
                <a:ea typeface="Times New Roman" panose="02020603050405020304" pitchFamily="18" charset="0"/>
                <a:cs typeface="Times New Roman" panose="02020603050405020304" pitchFamily="18" charset="0"/>
              </a:rPr>
              <a:t>Investeringskosten</a:t>
            </a:r>
          </a:p>
          <a:p>
            <a:pPr marL="306000" marR="0" lvl="0" indent="-306000" algn="l" defTabSz="1088502" rtl="0" eaLnBrk="1" fontAlgn="auto" latinLnBrk="0" hangingPunct="1">
              <a:lnSpc>
                <a:spcPct val="100000"/>
              </a:lnSpc>
              <a:spcBef>
                <a:spcPts val="1600"/>
              </a:spcBef>
              <a:spcAft>
                <a:spcPts val="0"/>
              </a:spcAft>
              <a:buClr>
                <a:srgbClr val="36B5A5"/>
              </a:buClr>
              <a:buSzTx/>
              <a:buFont typeface="Arial" panose="020B0604020202020204" pitchFamily="34" charset="0"/>
              <a:buChar char="•"/>
              <a:tabLst/>
              <a:defRPr/>
            </a:pPr>
            <a:r>
              <a:rPr lang="nl-NL" sz="2400" dirty="0">
                <a:solidFill>
                  <a:srgbClr val="1D1D1B"/>
                </a:solidFill>
                <a:latin typeface="Arial"/>
                <a:ea typeface="Times New Roman" panose="02020603050405020304" pitchFamily="18" charset="0"/>
                <a:cs typeface="Times New Roman" panose="02020603050405020304" pitchFamily="18" charset="0"/>
              </a:rPr>
              <a:t>Exploitatiekosten</a:t>
            </a:r>
            <a:endParaRPr kumimoji="0" lang="nl-NL" sz="2400" b="0" i="0" u="none" strike="noStrike" kern="1200" cap="none" spc="0" normalizeH="0" baseline="0" noProof="0" dirty="0">
              <a:ln>
                <a:noFill/>
              </a:ln>
              <a:solidFill>
                <a:srgbClr val="1D1D1B"/>
              </a:solidFill>
              <a:effectLst/>
              <a:uLnTx/>
              <a:uFillTx/>
              <a:latin typeface="Arial"/>
              <a:ea typeface="Times New Roman" panose="02020603050405020304" pitchFamily="18" charset="0"/>
              <a:cs typeface="Times New Roman" panose="02020603050405020304" pitchFamily="18" charset="0"/>
            </a:endParaRPr>
          </a:p>
          <a:p>
            <a:pPr marL="0" indent="0">
              <a:buNone/>
            </a:pPr>
            <a:endParaRPr lang="nl-NL" i="1" dirty="0"/>
          </a:p>
          <a:p>
            <a:pPr marL="0" indent="0">
              <a:buNone/>
            </a:pPr>
            <a:endParaRPr lang="nl-NL" i="1" dirty="0"/>
          </a:p>
        </p:txBody>
      </p:sp>
      <p:sp>
        <p:nvSpPr>
          <p:cNvPr id="3" name="Titel 2">
            <a:extLst>
              <a:ext uri="{FF2B5EF4-FFF2-40B4-BE49-F238E27FC236}">
                <a16:creationId xmlns:a16="http://schemas.microsoft.com/office/drawing/2014/main" id="{197E5AAE-871B-FFFF-9C69-34C869B7764E}"/>
              </a:ext>
            </a:extLst>
          </p:cNvPr>
          <p:cNvSpPr>
            <a:spLocks noGrp="1"/>
          </p:cNvSpPr>
          <p:nvPr>
            <p:ph type="title"/>
          </p:nvPr>
        </p:nvSpPr>
        <p:spPr/>
        <p:txBody>
          <a:bodyPr/>
          <a:lstStyle/>
          <a:p>
            <a:r>
              <a:rPr lang="nl-NL" dirty="0">
                <a:solidFill>
                  <a:schemeClr val="tx1"/>
                </a:solidFill>
              </a:rPr>
              <a:t>Afwegingskader (2)</a:t>
            </a:r>
          </a:p>
        </p:txBody>
      </p:sp>
    </p:spTree>
    <p:extLst>
      <p:ext uri="{BB962C8B-B14F-4D97-AF65-F5344CB8AC3E}">
        <p14:creationId xmlns:p14="http://schemas.microsoft.com/office/powerpoint/2010/main" val="2803687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 24">
            <a:extLst>
              <a:ext uri="{FF2B5EF4-FFF2-40B4-BE49-F238E27FC236}">
                <a16:creationId xmlns:a16="http://schemas.microsoft.com/office/drawing/2014/main" id="{DC4070B7-8E08-19DA-B03D-CDF52815634A}"/>
              </a:ext>
            </a:extLst>
          </p:cNvPr>
          <p:cNvGraphicFramePr>
            <a:graphicFrameLocks noGrp="1"/>
          </p:cNvGraphicFramePr>
          <p:nvPr/>
        </p:nvGraphicFramePr>
        <p:xfrm>
          <a:off x="0" y="1241"/>
          <a:ext cx="12190409" cy="6857104"/>
        </p:xfrm>
        <a:graphic>
          <a:graphicData uri="http://schemas.openxmlformats.org/drawingml/2006/table">
            <a:tbl>
              <a:tblPr firstRow="1" bandRow="1">
                <a:tableStyleId>{5C22544A-7EE6-4342-B048-85BDC9FD1C3A}</a:tableStyleId>
              </a:tblPr>
              <a:tblGrid>
                <a:gridCol w="1741487">
                  <a:extLst>
                    <a:ext uri="{9D8B030D-6E8A-4147-A177-3AD203B41FA5}">
                      <a16:colId xmlns:a16="http://schemas.microsoft.com/office/drawing/2014/main" val="3992751608"/>
                    </a:ext>
                  </a:extLst>
                </a:gridCol>
                <a:gridCol w="1741487">
                  <a:extLst>
                    <a:ext uri="{9D8B030D-6E8A-4147-A177-3AD203B41FA5}">
                      <a16:colId xmlns:a16="http://schemas.microsoft.com/office/drawing/2014/main" val="215057829"/>
                    </a:ext>
                  </a:extLst>
                </a:gridCol>
                <a:gridCol w="1741487">
                  <a:extLst>
                    <a:ext uri="{9D8B030D-6E8A-4147-A177-3AD203B41FA5}">
                      <a16:colId xmlns:a16="http://schemas.microsoft.com/office/drawing/2014/main" val="3734247107"/>
                    </a:ext>
                  </a:extLst>
                </a:gridCol>
                <a:gridCol w="1741487">
                  <a:extLst>
                    <a:ext uri="{9D8B030D-6E8A-4147-A177-3AD203B41FA5}">
                      <a16:colId xmlns:a16="http://schemas.microsoft.com/office/drawing/2014/main" val="4106769135"/>
                    </a:ext>
                  </a:extLst>
                </a:gridCol>
                <a:gridCol w="1741487">
                  <a:extLst>
                    <a:ext uri="{9D8B030D-6E8A-4147-A177-3AD203B41FA5}">
                      <a16:colId xmlns:a16="http://schemas.microsoft.com/office/drawing/2014/main" val="3830461162"/>
                    </a:ext>
                  </a:extLst>
                </a:gridCol>
                <a:gridCol w="1741487">
                  <a:extLst>
                    <a:ext uri="{9D8B030D-6E8A-4147-A177-3AD203B41FA5}">
                      <a16:colId xmlns:a16="http://schemas.microsoft.com/office/drawing/2014/main" val="2525869055"/>
                    </a:ext>
                  </a:extLst>
                </a:gridCol>
                <a:gridCol w="1741487">
                  <a:extLst>
                    <a:ext uri="{9D8B030D-6E8A-4147-A177-3AD203B41FA5}">
                      <a16:colId xmlns:a16="http://schemas.microsoft.com/office/drawing/2014/main" val="1637015885"/>
                    </a:ext>
                  </a:extLst>
                </a:gridCol>
              </a:tblGrid>
              <a:tr h="857138">
                <a:tc>
                  <a:txBody>
                    <a:bodyPr/>
                    <a:lstStyle/>
                    <a:p>
                      <a:r>
                        <a:rPr lang="nl-NL" sz="2100" dirty="0"/>
                        <a:t>september</a:t>
                      </a:r>
                    </a:p>
                    <a:p>
                      <a:r>
                        <a:rPr lang="nl-NL" sz="2100" dirty="0"/>
                        <a:t>2022</a:t>
                      </a:r>
                    </a:p>
                  </a:txBody>
                  <a:tcPr marL="91428" marR="91428" marT="45714" marB="45714">
                    <a:solidFill>
                      <a:srgbClr val="50AA79"/>
                    </a:solidFill>
                  </a:tcPr>
                </a:tc>
                <a:tc>
                  <a:txBody>
                    <a:bodyPr/>
                    <a:lstStyle/>
                    <a:p>
                      <a:r>
                        <a:rPr lang="nl-NL" sz="2100" dirty="0"/>
                        <a:t>oktober</a:t>
                      </a:r>
                    </a:p>
                    <a:p>
                      <a:r>
                        <a:rPr lang="nl-NL" sz="2100" dirty="0"/>
                        <a:t>2022</a:t>
                      </a:r>
                    </a:p>
                  </a:txBody>
                  <a:tcPr marL="91428" marR="91428" marT="45714" marB="45714">
                    <a:solidFill>
                      <a:srgbClr val="50AA79"/>
                    </a:solidFill>
                  </a:tcPr>
                </a:tc>
                <a:tc>
                  <a:txBody>
                    <a:bodyPr/>
                    <a:lstStyle/>
                    <a:p>
                      <a:r>
                        <a:rPr lang="nl-NL" sz="2100" dirty="0"/>
                        <a:t>November</a:t>
                      </a:r>
                    </a:p>
                    <a:p>
                      <a:r>
                        <a:rPr lang="nl-NL" sz="2100" dirty="0"/>
                        <a:t>2022</a:t>
                      </a:r>
                    </a:p>
                  </a:txBody>
                  <a:tcPr marL="91428" marR="91428" marT="45714" marB="45714">
                    <a:solidFill>
                      <a:srgbClr val="50AA79"/>
                    </a:solidFill>
                  </a:tcPr>
                </a:tc>
                <a:tc>
                  <a:txBody>
                    <a:bodyPr/>
                    <a:lstStyle/>
                    <a:p>
                      <a:r>
                        <a:rPr lang="nl-NL" sz="2100" dirty="0"/>
                        <a:t>December</a:t>
                      </a:r>
                    </a:p>
                    <a:p>
                      <a:r>
                        <a:rPr lang="nl-NL" sz="2100" dirty="0"/>
                        <a:t>2022</a:t>
                      </a:r>
                    </a:p>
                  </a:txBody>
                  <a:tcPr marL="91428" marR="91428" marT="45714" marB="45714">
                    <a:solidFill>
                      <a:srgbClr val="50AA79"/>
                    </a:solidFill>
                  </a:tcPr>
                </a:tc>
                <a:tc>
                  <a:txBody>
                    <a:bodyPr/>
                    <a:lstStyle/>
                    <a:p>
                      <a:r>
                        <a:rPr lang="nl-NL" sz="2100" dirty="0"/>
                        <a:t>januari </a:t>
                      </a:r>
                    </a:p>
                    <a:p>
                      <a:r>
                        <a:rPr lang="nl-NL" sz="2100" dirty="0"/>
                        <a:t>2023</a:t>
                      </a:r>
                    </a:p>
                  </a:txBody>
                  <a:tcPr marL="91428" marR="91428" marT="45714" marB="45714">
                    <a:solidFill>
                      <a:srgbClr val="50AA79"/>
                    </a:solidFill>
                  </a:tcPr>
                </a:tc>
                <a:tc>
                  <a:txBody>
                    <a:bodyPr/>
                    <a:lstStyle/>
                    <a:p>
                      <a:r>
                        <a:rPr lang="nl-NL" sz="2100" dirty="0"/>
                        <a:t>februari</a:t>
                      </a:r>
                    </a:p>
                    <a:p>
                      <a:r>
                        <a:rPr lang="nl-NL" sz="2100" dirty="0"/>
                        <a:t>2023</a:t>
                      </a:r>
                    </a:p>
                  </a:txBody>
                  <a:tcPr marL="91428" marR="91428" marT="45714" marB="45714">
                    <a:solidFill>
                      <a:srgbClr val="50AA79"/>
                    </a:solidFill>
                  </a:tcPr>
                </a:tc>
                <a:tc>
                  <a:txBody>
                    <a:bodyPr/>
                    <a:lstStyle/>
                    <a:p>
                      <a:r>
                        <a:rPr lang="nl-NL" sz="2100" dirty="0"/>
                        <a:t>maart</a:t>
                      </a:r>
                    </a:p>
                    <a:p>
                      <a:r>
                        <a:rPr lang="nl-NL" sz="2100" dirty="0"/>
                        <a:t>2023</a:t>
                      </a:r>
                    </a:p>
                  </a:txBody>
                  <a:tcPr marL="91428" marR="91428" marT="45714" marB="45714">
                    <a:solidFill>
                      <a:srgbClr val="50AA79"/>
                    </a:solidFill>
                  </a:tcPr>
                </a:tc>
                <a:extLst>
                  <a:ext uri="{0D108BD9-81ED-4DB2-BD59-A6C34878D82A}">
                    <a16:rowId xmlns:a16="http://schemas.microsoft.com/office/drawing/2014/main" val="2409094342"/>
                  </a:ext>
                </a:extLst>
              </a:tr>
              <a:tr h="857138">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extLst>
                  <a:ext uri="{0D108BD9-81ED-4DB2-BD59-A6C34878D82A}">
                    <a16:rowId xmlns:a16="http://schemas.microsoft.com/office/drawing/2014/main" val="3557501387"/>
                  </a:ext>
                </a:extLst>
              </a:tr>
              <a:tr h="857138">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3139245320"/>
                  </a:ext>
                </a:extLst>
              </a:tr>
              <a:tr h="857138">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2745095791"/>
                  </a:ext>
                </a:extLst>
              </a:tr>
              <a:tr h="857138">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extLst>
                  <a:ext uri="{0D108BD9-81ED-4DB2-BD59-A6C34878D82A}">
                    <a16:rowId xmlns:a16="http://schemas.microsoft.com/office/drawing/2014/main" val="3375775948"/>
                  </a:ext>
                </a:extLst>
              </a:tr>
              <a:tr h="857138">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extLst>
                  <a:ext uri="{0D108BD9-81ED-4DB2-BD59-A6C34878D82A}">
                    <a16:rowId xmlns:a16="http://schemas.microsoft.com/office/drawing/2014/main" val="3300156067"/>
                  </a:ext>
                </a:extLst>
              </a:tr>
              <a:tr h="857138">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extLst>
                  <a:ext uri="{0D108BD9-81ED-4DB2-BD59-A6C34878D82A}">
                    <a16:rowId xmlns:a16="http://schemas.microsoft.com/office/drawing/2014/main" val="3648212838"/>
                  </a:ext>
                </a:extLst>
              </a:tr>
              <a:tr h="857138">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3811250139"/>
                  </a:ext>
                </a:extLst>
              </a:tr>
            </a:tbl>
          </a:graphicData>
        </a:graphic>
      </p:graphicFrame>
      <p:sp>
        <p:nvSpPr>
          <p:cNvPr id="4" name="Rechthoek 3">
            <a:extLst>
              <a:ext uri="{FF2B5EF4-FFF2-40B4-BE49-F238E27FC236}">
                <a16:creationId xmlns:a16="http://schemas.microsoft.com/office/drawing/2014/main" id="{9E2F98F7-7E1E-2E4F-EA0D-112CEA8767F1}"/>
              </a:ext>
            </a:extLst>
          </p:cNvPr>
          <p:cNvSpPr/>
          <p:nvPr/>
        </p:nvSpPr>
        <p:spPr>
          <a:xfrm>
            <a:off x="0" y="874887"/>
            <a:ext cx="2600621" cy="828882"/>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Verzamelen gegevens (participatie)</a:t>
            </a:r>
          </a:p>
        </p:txBody>
      </p:sp>
      <p:sp>
        <p:nvSpPr>
          <p:cNvPr id="5" name="Rechthoek 4">
            <a:extLst>
              <a:ext uri="{FF2B5EF4-FFF2-40B4-BE49-F238E27FC236}">
                <a16:creationId xmlns:a16="http://schemas.microsoft.com/office/drawing/2014/main" id="{7C18985E-B46D-21D3-5418-8189E600AAD1}"/>
              </a:ext>
            </a:extLst>
          </p:cNvPr>
          <p:cNvSpPr/>
          <p:nvPr/>
        </p:nvSpPr>
        <p:spPr>
          <a:xfrm>
            <a:off x="2206774" y="1703769"/>
            <a:ext cx="1267493" cy="873646"/>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Realistische alternatieven</a:t>
            </a:r>
          </a:p>
        </p:txBody>
      </p:sp>
      <p:sp>
        <p:nvSpPr>
          <p:cNvPr id="6" name="Rechthoek 5">
            <a:extLst>
              <a:ext uri="{FF2B5EF4-FFF2-40B4-BE49-F238E27FC236}">
                <a16:creationId xmlns:a16="http://schemas.microsoft.com/office/drawing/2014/main" id="{5E22ACCA-EDEA-A36E-C2BA-3FA745E5A56B}"/>
              </a:ext>
            </a:extLst>
          </p:cNvPr>
          <p:cNvSpPr/>
          <p:nvPr/>
        </p:nvSpPr>
        <p:spPr>
          <a:xfrm>
            <a:off x="3438712" y="2569600"/>
            <a:ext cx="1267493" cy="836697"/>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Kansrijke alternatieven</a:t>
            </a:r>
          </a:p>
        </p:txBody>
      </p:sp>
      <p:sp>
        <p:nvSpPr>
          <p:cNvPr id="7" name="Rechthoek 6">
            <a:extLst>
              <a:ext uri="{FF2B5EF4-FFF2-40B4-BE49-F238E27FC236}">
                <a16:creationId xmlns:a16="http://schemas.microsoft.com/office/drawing/2014/main" id="{F536A0C1-9C0D-C27F-0DE7-261E66EB1914}"/>
              </a:ext>
            </a:extLst>
          </p:cNvPr>
          <p:cNvSpPr/>
          <p:nvPr/>
        </p:nvSpPr>
        <p:spPr>
          <a:xfrm>
            <a:off x="4706205" y="3406297"/>
            <a:ext cx="2242328" cy="865831"/>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Eindrapportage</a:t>
            </a:r>
          </a:p>
        </p:txBody>
      </p:sp>
      <p:sp>
        <p:nvSpPr>
          <p:cNvPr id="16" name="Rechthoek 15">
            <a:extLst>
              <a:ext uri="{FF2B5EF4-FFF2-40B4-BE49-F238E27FC236}">
                <a16:creationId xmlns:a16="http://schemas.microsoft.com/office/drawing/2014/main" id="{8E770051-68B5-FF4F-F0DC-BC21535C8490}"/>
              </a:ext>
            </a:extLst>
          </p:cNvPr>
          <p:cNvSpPr/>
          <p:nvPr/>
        </p:nvSpPr>
        <p:spPr>
          <a:xfrm>
            <a:off x="6948535" y="4272128"/>
            <a:ext cx="1777768" cy="836697"/>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Informatie-bijeenkomst</a:t>
            </a:r>
          </a:p>
        </p:txBody>
      </p:sp>
      <p:sp>
        <p:nvSpPr>
          <p:cNvPr id="17" name="Rechthoek 16">
            <a:extLst>
              <a:ext uri="{FF2B5EF4-FFF2-40B4-BE49-F238E27FC236}">
                <a16:creationId xmlns:a16="http://schemas.microsoft.com/office/drawing/2014/main" id="{7BA98901-111F-6B14-78E1-EFB9C8BA745D}"/>
              </a:ext>
            </a:extLst>
          </p:cNvPr>
          <p:cNvSpPr/>
          <p:nvPr/>
        </p:nvSpPr>
        <p:spPr>
          <a:xfrm>
            <a:off x="6948537" y="5108825"/>
            <a:ext cx="5241875" cy="954916"/>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Besluitvorming voorkeurs-alternatief (VKA)</a:t>
            </a:r>
          </a:p>
        </p:txBody>
      </p:sp>
    </p:spTree>
    <p:extLst>
      <p:ext uri="{BB962C8B-B14F-4D97-AF65-F5344CB8AC3E}">
        <p14:creationId xmlns:p14="http://schemas.microsoft.com/office/powerpoint/2010/main" val="206093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 24">
            <a:extLst>
              <a:ext uri="{FF2B5EF4-FFF2-40B4-BE49-F238E27FC236}">
                <a16:creationId xmlns:a16="http://schemas.microsoft.com/office/drawing/2014/main" id="{DC4070B7-8E08-19DA-B03D-CDF52815634A}"/>
              </a:ext>
            </a:extLst>
          </p:cNvPr>
          <p:cNvGraphicFramePr>
            <a:graphicFrameLocks noGrp="1"/>
          </p:cNvGraphicFramePr>
          <p:nvPr>
            <p:extLst>
              <p:ext uri="{D42A27DB-BD31-4B8C-83A1-F6EECF244321}">
                <p14:modId xmlns:p14="http://schemas.microsoft.com/office/powerpoint/2010/main" val="1299847420"/>
              </p:ext>
            </p:extLst>
          </p:nvPr>
        </p:nvGraphicFramePr>
        <p:xfrm>
          <a:off x="-1" y="1240"/>
          <a:ext cx="12190412" cy="7042872"/>
        </p:xfrm>
        <a:graphic>
          <a:graphicData uri="http://schemas.openxmlformats.org/drawingml/2006/table">
            <a:tbl>
              <a:tblPr firstRow="1" bandRow="1">
                <a:tableStyleId>{5C22544A-7EE6-4342-B048-85BDC9FD1C3A}</a:tableStyleId>
              </a:tblPr>
              <a:tblGrid>
                <a:gridCol w="3047603">
                  <a:extLst>
                    <a:ext uri="{9D8B030D-6E8A-4147-A177-3AD203B41FA5}">
                      <a16:colId xmlns:a16="http://schemas.microsoft.com/office/drawing/2014/main" val="3992751608"/>
                    </a:ext>
                  </a:extLst>
                </a:gridCol>
                <a:gridCol w="3047603">
                  <a:extLst>
                    <a:ext uri="{9D8B030D-6E8A-4147-A177-3AD203B41FA5}">
                      <a16:colId xmlns:a16="http://schemas.microsoft.com/office/drawing/2014/main" val="215057829"/>
                    </a:ext>
                  </a:extLst>
                </a:gridCol>
                <a:gridCol w="3047603">
                  <a:extLst>
                    <a:ext uri="{9D8B030D-6E8A-4147-A177-3AD203B41FA5}">
                      <a16:colId xmlns:a16="http://schemas.microsoft.com/office/drawing/2014/main" val="3734247107"/>
                    </a:ext>
                  </a:extLst>
                </a:gridCol>
                <a:gridCol w="3047603">
                  <a:extLst>
                    <a:ext uri="{9D8B030D-6E8A-4147-A177-3AD203B41FA5}">
                      <a16:colId xmlns:a16="http://schemas.microsoft.com/office/drawing/2014/main" val="4106769135"/>
                    </a:ext>
                  </a:extLst>
                </a:gridCol>
              </a:tblGrid>
              <a:tr h="857138">
                <a:tc>
                  <a:txBody>
                    <a:bodyPr/>
                    <a:lstStyle/>
                    <a:p>
                      <a:r>
                        <a:rPr lang="nl-NL" sz="2100" dirty="0"/>
                        <a:t>Q1</a:t>
                      </a:r>
                    </a:p>
                    <a:p>
                      <a:r>
                        <a:rPr lang="nl-NL" sz="2100" dirty="0"/>
                        <a:t>2023</a:t>
                      </a:r>
                    </a:p>
                  </a:txBody>
                  <a:tcPr marL="91428" marR="91428" marT="45714" marB="45714">
                    <a:solidFill>
                      <a:srgbClr val="50AA79"/>
                    </a:solidFill>
                  </a:tcPr>
                </a:tc>
                <a:tc>
                  <a:txBody>
                    <a:bodyPr/>
                    <a:lstStyle/>
                    <a:p>
                      <a:r>
                        <a:rPr lang="nl-NL" sz="2100" dirty="0"/>
                        <a:t>Q2</a:t>
                      </a:r>
                    </a:p>
                    <a:p>
                      <a:r>
                        <a:rPr lang="nl-NL" sz="2100" dirty="0"/>
                        <a:t>2023</a:t>
                      </a:r>
                    </a:p>
                  </a:txBody>
                  <a:tcPr marL="91428" marR="91428" marT="45714" marB="45714">
                    <a:solidFill>
                      <a:srgbClr val="50AA79"/>
                    </a:solidFill>
                  </a:tcPr>
                </a:tc>
                <a:tc>
                  <a:txBody>
                    <a:bodyPr/>
                    <a:lstStyle/>
                    <a:p>
                      <a:r>
                        <a:rPr lang="nl-NL" sz="2100" dirty="0"/>
                        <a:t>Q3</a:t>
                      </a:r>
                    </a:p>
                    <a:p>
                      <a:r>
                        <a:rPr lang="nl-NL" sz="2100" dirty="0"/>
                        <a:t>2023</a:t>
                      </a:r>
                    </a:p>
                  </a:txBody>
                  <a:tcPr marL="91428" marR="91428" marT="45714" marB="45714">
                    <a:solidFill>
                      <a:srgbClr val="50AA79"/>
                    </a:solidFill>
                  </a:tcPr>
                </a:tc>
                <a:tc>
                  <a:txBody>
                    <a:bodyPr/>
                    <a:lstStyle/>
                    <a:p>
                      <a:r>
                        <a:rPr lang="nl-NL" sz="2100" dirty="0"/>
                        <a:t>Q4</a:t>
                      </a:r>
                    </a:p>
                    <a:p>
                      <a:r>
                        <a:rPr lang="nl-NL" sz="2100" dirty="0"/>
                        <a:t>2023</a:t>
                      </a:r>
                    </a:p>
                  </a:txBody>
                  <a:tcPr marL="91428" marR="91428" marT="45714" marB="45714">
                    <a:solidFill>
                      <a:srgbClr val="50AA79"/>
                    </a:solidFill>
                  </a:tcPr>
                </a:tc>
                <a:extLst>
                  <a:ext uri="{0D108BD9-81ED-4DB2-BD59-A6C34878D82A}">
                    <a16:rowId xmlns:a16="http://schemas.microsoft.com/office/drawing/2014/main" val="2409094342"/>
                  </a:ext>
                </a:extLst>
              </a:tr>
              <a:tr h="857138">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3557501387"/>
                  </a:ext>
                </a:extLst>
              </a:tr>
              <a:tr h="857138">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3139245320"/>
                  </a:ext>
                </a:extLst>
              </a:tr>
              <a:tr h="857138">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2745095791"/>
                  </a:ext>
                </a:extLst>
              </a:tr>
              <a:tr h="857138">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extLst>
                  <a:ext uri="{0D108BD9-81ED-4DB2-BD59-A6C34878D82A}">
                    <a16:rowId xmlns:a16="http://schemas.microsoft.com/office/drawing/2014/main" val="3375775948"/>
                  </a:ext>
                </a:extLst>
              </a:tr>
              <a:tr h="1087080">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3300156067"/>
                  </a:ext>
                </a:extLst>
              </a:tr>
              <a:tr h="1670102">
                <a:tc>
                  <a:txBody>
                    <a:bodyPr/>
                    <a:lstStyle/>
                    <a:p>
                      <a:endParaRPr lang="nl-NL" sz="2100" dirty="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a:p>
                  </a:txBody>
                  <a:tcPr marL="91428" marR="91428" marT="45714" marB="45714">
                    <a:solidFill>
                      <a:srgbClr val="A6A6A6"/>
                    </a:solidFill>
                  </a:tcPr>
                </a:tc>
                <a:tc>
                  <a:txBody>
                    <a:bodyPr/>
                    <a:lstStyle/>
                    <a:p>
                      <a:endParaRPr lang="nl-NL" sz="2100" dirty="0"/>
                    </a:p>
                  </a:txBody>
                  <a:tcPr marL="91428" marR="91428" marT="45714" marB="45714">
                    <a:solidFill>
                      <a:srgbClr val="A6A6A6"/>
                    </a:solidFill>
                  </a:tcPr>
                </a:tc>
                <a:extLst>
                  <a:ext uri="{0D108BD9-81ED-4DB2-BD59-A6C34878D82A}">
                    <a16:rowId xmlns:a16="http://schemas.microsoft.com/office/drawing/2014/main" val="3648212838"/>
                  </a:ext>
                </a:extLst>
              </a:tr>
            </a:tbl>
          </a:graphicData>
        </a:graphic>
      </p:graphicFrame>
      <p:sp>
        <p:nvSpPr>
          <p:cNvPr id="2" name="Rechthoek 1">
            <a:extLst>
              <a:ext uri="{FF2B5EF4-FFF2-40B4-BE49-F238E27FC236}">
                <a16:creationId xmlns:a16="http://schemas.microsoft.com/office/drawing/2014/main" id="{008B8293-52B2-B9A4-F716-3CF7CF02B2B7}"/>
              </a:ext>
            </a:extLst>
          </p:cNvPr>
          <p:cNvSpPr/>
          <p:nvPr/>
        </p:nvSpPr>
        <p:spPr>
          <a:xfrm>
            <a:off x="0" y="834865"/>
            <a:ext cx="3022206" cy="954916"/>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Besluitvorming voorkeurs-alternatief (VKA)</a:t>
            </a:r>
          </a:p>
        </p:txBody>
      </p:sp>
      <p:sp>
        <p:nvSpPr>
          <p:cNvPr id="8" name="Rechthoek 7">
            <a:extLst>
              <a:ext uri="{FF2B5EF4-FFF2-40B4-BE49-F238E27FC236}">
                <a16:creationId xmlns:a16="http://schemas.microsoft.com/office/drawing/2014/main" id="{498D5CFA-41CB-0A09-8C28-21B3193C6C31}"/>
              </a:ext>
            </a:extLst>
          </p:cNvPr>
          <p:cNvSpPr/>
          <p:nvPr/>
        </p:nvSpPr>
        <p:spPr>
          <a:xfrm>
            <a:off x="3022206" y="2481465"/>
            <a:ext cx="6095206" cy="954916"/>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Uitwerking voorkeurs-alternatief (VKA)</a:t>
            </a:r>
          </a:p>
        </p:txBody>
      </p:sp>
      <p:sp>
        <p:nvSpPr>
          <p:cNvPr id="3" name="Wolk 2">
            <a:extLst>
              <a:ext uri="{FF2B5EF4-FFF2-40B4-BE49-F238E27FC236}">
                <a16:creationId xmlns:a16="http://schemas.microsoft.com/office/drawing/2014/main" id="{3C5207CF-6038-72DC-2125-CC818EC2F179}"/>
              </a:ext>
            </a:extLst>
          </p:cNvPr>
          <p:cNvSpPr/>
          <p:nvPr/>
        </p:nvSpPr>
        <p:spPr>
          <a:xfrm>
            <a:off x="2093957" y="1721210"/>
            <a:ext cx="1968244" cy="1028092"/>
          </a:xfrm>
          <a:prstGeom prst="cloud">
            <a:avLst/>
          </a:prstGeom>
          <a:solidFill>
            <a:srgbClr val="50AA79"/>
          </a:solidFill>
          <a:ln>
            <a:solidFill>
              <a:srgbClr val="00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Participatie</a:t>
            </a:r>
          </a:p>
        </p:txBody>
      </p:sp>
      <p:sp>
        <p:nvSpPr>
          <p:cNvPr id="9" name="Wolk 8">
            <a:extLst>
              <a:ext uri="{FF2B5EF4-FFF2-40B4-BE49-F238E27FC236}">
                <a16:creationId xmlns:a16="http://schemas.microsoft.com/office/drawing/2014/main" id="{25D54070-4739-25FF-BC05-4AFA0F4C59C7}"/>
              </a:ext>
            </a:extLst>
          </p:cNvPr>
          <p:cNvSpPr/>
          <p:nvPr/>
        </p:nvSpPr>
        <p:spPr>
          <a:xfrm>
            <a:off x="3997121" y="3225588"/>
            <a:ext cx="1968244" cy="1028092"/>
          </a:xfrm>
          <a:prstGeom prst="cloud">
            <a:avLst/>
          </a:prstGeom>
          <a:solidFill>
            <a:srgbClr val="50AA79"/>
          </a:solidFill>
          <a:ln>
            <a:solidFill>
              <a:srgbClr val="00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Participatie</a:t>
            </a:r>
          </a:p>
        </p:txBody>
      </p:sp>
      <p:sp>
        <p:nvSpPr>
          <p:cNvPr id="11" name="Wolk 10">
            <a:extLst>
              <a:ext uri="{FF2B5EF4-FFF2-40B4-BE49-F238E27FC236}">
                <a16:creationId xmlns:a16="http://schemas.microsoft.com/office/drawing/2014/main" id="{1E813036-6417-1EA4-D9D7-2B939B76D776}"/>
              </a:ext>
            </a:extLst>
          </p:cNvPr>
          <p:cNvSpPr/>
          <p:nvPr/>
        </p:nvSpPr>
        <p:spPr>
          <a:xfrm>
            <a:off x="7958051" y="3337808"/>
            <a:ext cx="1968244" cy="1028092"/>
          </a:xfrm>
          <a:prstGeom prst="cloud">
            <a:avLst/>
          </a:prstGeom>
          <a:solidFill>
            <a:srgbClr val="50AA79"/>
          </a:solidFill>
          <a:ln>
            <a:solidFill>
              <a:srgbClr val="00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Participatie</a:t>
            </a:r>
          </a:p>
        </p:txBody>
      </p:sp>
      <p:sp>
        <p:nvSpPr>
          <p:cNvPr id="5" name="Rechthoek 4">
            <a:extLst>
              <a:ext uri="{FF2B5EF4-FFF2-40B4-BE49-F238E27FC236}">
                <a16:creationId xmlns:a16="http://schemas.microsoft.com/office/drawing/2014/main" id="{37BF1B5F-5562-3999-C308-0C8278992B80}"/>
              </a:ext>
            </a:extLst>
          </p:cNvPr>
          <p:cNvSpPr/>
          <p:nvPr/>
        </p:nvSpPr>
        <p:spPr>
          <a:xfrm>
            <a:off x="9142810" y="4359199"/>
            <a:ext cx="3047601" cy="954916"/>
          </a:xfrm>
          <a:prstGeom prst="rect">
            <a:avLst/>
          </a:prstGeom>
          <a:solidFill>
            <a:srgbClr val="0079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Bestuurlijke afspraken over realisatie en financiering</a:t>
            </a:r>
          </a:p>
        </p:txBody>
      </p:sp>
    </p:spTree>
    <p:extLst>
      <p:ext uri="{BB962C8B-B14F-4D97-AF65-F5344CB8AC3E}">
        <p14:creationId xmlns:p14="http://schemas.microsoft.com/office/powerpoint/2010/main" val="1965253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51A1647-1EE3-B796-8246-963D23EB0CE1}"/>
              </a:ext>
            </a:extLst>
          </p:cNvPr>
          <p:cNvSpPr>
            <a:spLocks noGrp="1"/>
          </p:cNvSpPr>
          <p:nvPr>
            <p:ph idx="1"/>
          </p:nvPr>
        </p:nvSpPr>
        <p:spPr/>
        <p:txBody>
          <a:bodyPr/>
          <a:lstStyle/>
          <a:p>
            <a:r>
              <a:rPr lang="nl-NL" dirty="0">
                <a:solidFill>
                  <a:schemeClr val="tx1"/>
                </a:solidFill>
              </a:rPr>
              <a:t>Informatiebijeenkomst 10 oktober (online) </a:t>
            </a:r>
          </a:p>
          <a:p>
            <a:r>
              <a:rPr lang="nl-NL" dirty="0"/>
              <a:t>Workshops 17 en 18 oktober: uw input is van belang!</a:t>
            </a:r>
          </a:p>
          <a:p>
            <a:r>
              <a:rPr lang="nl-NL" dirty="0"/>
              <a:t>Informatieve online bijeenkomst in januari 2023</a:t>
            </a:r>
          </a:p>
          <a:p>
            <a:r>
              <a:rPr lang="nl-NL" i="1" dirty="0"/>
              <a:t>Besluitvorming fase 1 in Q1 2023: voorkeursalternatief</a:t>
            </a:r>
          </a:p>
          <a:p>
            <a:r>
              <a:rPr lang="nl-NL" dirty="0"/>
              <a:t>Na besluitvorming wordt u betrokken in de nadere uitwerking van het voorkeursalternatief </a:t>
            </a:r>
          </a:p>
          <a:p>
            <a:r>
              <a:rPr lang="nl-NL" i="1" dirty="0"/>
              <a:t>Besluitvorming fase 2 (realisatie en financiering) najaar 2023</a:t>
            </a:r>
          </a:p>
        </p:txBody>
      </p:sp>
      <p:sp>
        <p:nvSpPr>
          <p:cNvPr id="3" name="Titel 2">
            <a:extLst>
              <a:ext uri="{FF2B5EF4-FFF2-40B4-BE49-F238E27FC236}">
                <a16:creationId xmlns:a16="http://schemas.microsoft.com/office/drawing/2014/main" id="{4B394360-322C-BF30-7ADE-21E3941CF0E2}"/>
              </a:ext>
            </a:extLst>
          </p:cNvPr>
          <p:cNvSpPr>
            <a:spLocks noGrp="1"/>
          </p:cNvSpPr>
          <p:nvPr>
            <p:ph type="title"/>
          </p:nvPr>
        </p:nvSpPr>
        <p:spPr/>
        <p:txBody>
          <a:bodyPr/>
          <a:lstStyle/>
          <a:p>
            <a:r>
              <a:rPr lang="nl-NL" dirty="0">
                <a:solidFill>
                  <a:schemeClr val="tx1"/>
                </a:solidFill>
              </a:rPr>
              <a:t>Uw betrokkenheid</a:t>
            </a:r>
          </a:p>
        </p:txBody>
      </p:sp>
    </p:spTree>
    <p:extLst>
      <p:ext uri="{BB962C8B-B14F-4D97-AF65-F5344CB8AC3E}">
        <p14:creationId xmlns:p14="http://schemas.microsoft.com/office/powerpoint/2010/main" val="4027179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chemeClr val="tx1"/>
                </a:solidFill>
              </a:rPr>
              <a:t>Vragen en vervolg</a:t>
            </a:r>
          </a:p>
        </p:txBody>
      </p:sp>
      <p:sp>
        <p:nvSpPr>
          <p:cNvPr id="22" name="Tijdelijke aanduiding voor inhoud 1"/>
          <p:cNvSpPr>
            <a:spLocks noGrp="1"/>
          </p:cNvSpPr>
          <p:nvPr>
            <p:ph idx="1"/>
          </p:nvPr>
        </p:nvSpPr>
        <p:spPr>
          <a:xfrm>
            <a:off x="765433" y="1701602"/>
            <a:ext cx="11234429" cy="4778976"/>
          </a:xfrm>
        </p:spPr>
        <p:txBody>
          <a:bodyPr/>
          <a:lstStyle/>
          <a:p>
            <a:pPr>
              <a:lnSpc>
                <a:spcPct val="150000"/>
              </a:lnSpc>
              <a:spcBef>
                <a:spcPts val="600"/>
              </a:spcBef>
            </a:pPr>
            <a:r>
              <a:rPr lang="nl-NL" dirty="0"/>
              <a:t>Zijn er nog vragen over de aanpak en het proces? </a:t>
            </a:r>
          </a:p>
          <a:p>
            <a:pPr>
              <a:lnSpc>
                <a:spcPct val="150000"/>
              </a:lnSpc>
              <a:spcBef>
                <a:spcPts val="600"/>
              </a:spcBef>
            </a:pPr>
            <a:r>
              <a:rPr lang="nl-NL" dirty="0"/>
              <a:t>U wordt van harte uitgenodigd om volgende week deel te nemen aan fysieke bijeenkomsten: </a:t>
            </a:r>
          </a:p>
          <a:p>
            <a:pPr lvl="6">
              <a:lnSpc>
                <a:spcPct val="150000"/>
              </a:lnSpc>
              <a:spcBef>
                <a:spcPts val="600"/>
              </a:spcBef>
              <a:buFont typeface="Wingdings" panose="05000000000000000000" pitchFamily="2" charset="2"/>
              <a:buChar char="Ø"/>
            </a:pPr>
            <a:r>
              <a:rPr lang="nl-NL" dirty="0"/>
              <a:t>	</a:t>
            </a:r>
            <a:r>
              <a:rPr lang="nl-NL" sz="2800" dirty="0"/>
              <a:t>17 oktober 19-21 uur Mikrocentrum (De Run 1115 Veldhoven)</a:t>
            </a:r>
          </a:p>
          <a:p>
            <a:pPr lvl="6">
              <a:lnSpc>
                <a:spcPct val="150000"/>
              </a:lnSpc>
              <a:spcBef>
                <a:spcPts val="600"/>
              </a:spcBef>
              <a:buFont typeface="Wingdings" panose="05000000000000000000" pitchFamily="2" charset="2"/>
              <a:buChar char="Ø"/>
            </a:pPr>
            <a:r>
              <a:rPr lang="nl-NL" sz="2800" dirty="0"/>
              <a:t>	18 oktober 19-21 uur Beleef Eindhoven (Jan van Lieshoutstraat 	24K in Eindhoven)</a:t>
            </a:r>
          </a:p>
          <a:p>
            <a:pPr>
              <a:lnSpc>
                <a:spcPct val="150000"/>
              </a:lnSpc>
              <a:spcBef>
                <a:spcPts val="600"/>
              </a:spcBef>
            </a:pPr>
            <a:endParaRPr lang="nl-NL" dirty="0"/>
          </a:p>
          <a:p>
            <a:endParaRPr lang="nl-NL" sz="1800" dirty="0">
              <a:effectLst/>
              <a:latin typeface="Calibri" panose="020F0502020204030204" pitchFamily="34" charset="0"/>
              <a:ea typeface="Calibri" panose="020F0502020204030204" pitchFamily="34" charset="0"/>
            </a:endParaRPr>
          </a:p>
          <a:p>
            <a:pPr marL="342900" lvl="5" indent="-342900">
              <a:lnSpc>
                <a:spcPct val="150000"/>
              </a:lnSpc>
              <a:spcBef>
                <a:spcPts val="600"/>
              </a:spcBef>
              <a:buFont typeface="Arial" panose="020B0604020202020204" pitchFamily="34" charset="0"/>
              <a:buChar char="•"/>
            </a:pPr>
            <a:endParaRPr lang="nl-NL" sz="2200" dirty="0"/>
          </a:p>
          <a:p>
            <a:pPr>
              <a:lnSpc>
                <a:spcPct val="150000"/>
              </a:lnSpc>
              <a:spcBef>
                <a:spcPts val="600"/>
              </a:spcBef>
            </a:pPr>
            <a:endParaRPr lang="nl-NL" dirty="0"/>
          </a:p>
          <a:p>
            <a:pPr marL="0" indent="0">
              <a:lnSpc>
                <a:spcPct val="150000"/>
              </a:lnSpc>
              <a:spcBef>
                <a:spcPts val="600"/>
              </a:spcBef>
              <a:buNone/>
            </a:pPr>
            <a:endParaRPr lang="nl-NL" sz="2000" dirty="0"/>
          </a:p>
          <a:p>
            <a:endParaRPr lang="nl-NL" dirty="0"/>
          </a:p>
        </p:txBody>
      </p:sp>
    </p:spTree>
    <p:extLst>
      <p:ext uri="{BB962C8B-B14F-4D97-AF65-F5344CB8AC3E}">
        <p14:creationId xmlns:p14="http://schemas.microsoft.com/office/powerpoint/2010/main" val="1589673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FDE219-C6ED-3B3D-4ED1-686497631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551" y="5892310"/>
            <a:ext cx="1645344" cy="489876"/>
          </a:xfrm>
          <a:prstGeom prst="rect">
            <a:avLst/>
          </a:prstGeom>
        </p:spPr>
      </p:pic>
      <p:pic>
        <p:nvPicPr>
          <p:cNvPr id="7" name="Afbeelding 6" descr="Afbeelding met tekst, illustratie&#10;&#10;Automatisch gegenereerde beschrijving">
            <a:extLst>
              <a:ext uri="{FF2B5EF4-FFF2-40B4-BE49-F238E27FC236}">
                <a16:creationId xmlns:a16="http://schemas.microsoft.com/office/drawing/2014/main" id="{94C7A221-FB86-9FA3-EF65-CA134DCDF905}"/>
              </a:ext>
            </a:extLst>
          </p:cNvPr>
          <p:cNvPicPr>
            <a:picLocks noChangeAspect="1"/>
          </p:cNvPicPr>
          <p:nvPr/>
        </p:nvPicPr>
        <p:blipFill>
          <a:blip r:embed="rId5"/>
          <a:stretch>
            <a:fillRect/>
          </a:stretch>
        </p:blipFill>
        <p:spPr>
          <a:xfrm>
            <a:off x="1959154" y="5652032"/>
            <a:ext cx="1447341" cy="898875"/>
          </a:xfrm>
          <a:prstGeom prst="rect">
            <a:avLst/>
          </a:prstGeom>
        </p:spPr>
      </p:pic>
      <p:pic>
        <p:nvPicPr>
          <p:cNvPr id="9" name="Graphic 8">
            <a:extLst>
              <a:ext uri="{FF2B5EF4-FFF2-40B4-BE49-F238E27FC236}">
                <a16:creationId xmlns:a16="http://schemas.microsoft.com/office/drawing/2014/main" id="{8A7A6573-015C-BC5E-406C-A1DCF32568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29754" y="5918855"/>
            <a:ext cx="2448271" cy="304690"/>
          </a:xfrm>
          <a:prstGeom prst="rect">
            <a:avLst/>
          </a:prstGeom>
        </p:spPr>
      </p:pic>
      <p:pic>
        <p:nvPicPr>
          <p:cNvPr id="11" name="Afbeelding 10">
            <a:extLst>
              <a:ext uri="{FF2B5EF4-FFF2-40B4-BE49-F238E27FC236}">
                <a16:creationId xmlns:a16="http://schemas.microsoft.com/office/drawing/2014/main" id="{551457FF-155B-9BD8-F45C-5E5E9E32F4F6}"/>
              </a:ext>
            </a:extLst>
          </p:cNvPr>
          <p:cNvPicPr>
            <a:picLocks noChangeAspect="1"/>
          </p:cNvPicPr>
          <p:nvPr/>
        </p:nvPicPr>
        <p:blipFill>
          <a:blip r:embed="rId8"/>
          <a:stretch>
            <a:fillRect/>
          </a:stretch>
        </p:blipFill>
        <p:spPr>
          <a:xfrm>
            <a:off x="6095206" y="5611545"/>
            <a:ext cx="1224000" cy="1224000"/>
          </a:xfrm>
          <a:prstGeom prst="rect">
            <a:avLst/>
          </a:prstGeom>
        </p:spPr>
      </p:pic>
      <p:pic>
        <p:nvPicPr>
          <p:cNvPr id="13" name="Afbeelding 12">
            <a:extLst>
              <a:ext uri="{FF2B5EF4-FFF2-40B4-BE49-F238E27FC236}">
                <a16:creationId xmlns:a16="http://schemas.microsoft.com/office/drawing/2014/main" id="{C861BDBB-B7AC-FE3C-AC99-BC2933827FC8}"/>
              </a:ext>
            </a:extLst>
          </p:cNvPr>
          <p:cNvPicPr>
            <a:picLocks noChangeAspect="1"/>
          </p:cNvPicPr>
          <p:nvPr/>
        </p:nvPicPr>
        <p:blipFill>
          <a:blip r:embed="rId9"/>
          <a:stretch>
            <a:fillRect/>
          </a:stretch>
        </p:blipFill>
        <p:spPr>
          <a:xfrm>
            <a:off x="7436387" y="6027735"/>
            <a:ext cx="1395123" cy="523171"/>
          </a:xfrm>
          <a:prstGeom prst="rect">
            <a:avLst/>
          </a:prstGeom>
        </p:spPr>
      </p:pic>
      <p:pic>
        <p:nvPicPr>
          <p:cNvPr id="17" name="Afbeelding 16">
            <a:extLst>
              <a:ext uri="{FF2B5EF4-FFF2-40B4-BE49-F238E27FC236}">
                <a16:creationId xmlns:a16="http://schemas.microsoft.com/office/drawing/2014/main" id="{F1A3AD9D-5F75-46FD-ACB5-20361EE32025}"/>
              </a:ext>
            </a:extLst>
          </p:cNvPr>
          <p:cNvPicPr>
            <a:picLocks noChangeAspect="1"/>
          </p:cNvPicPr>
          <p:nvPr/>
        </p:nvPicPr>
        <p:blipFill>
          <a:blip r:embed="rId10"/>
          <a:stretch>
            <a:fillRect/>
          </a:stretch>
        </p:blipFill>
        <p:spPr>
          <a:xfrm>
            <a:off x="8948691" y="6053605"/>
            <a:ext cx="1059226" cy="441344"/>
          </a:xfrm>
          <a:prstGeom prst="rect">
            <a:avLst/>
          </a:prstGeom>
        </p:spPr>
      </p:pic>
      <p:pic>
        <p:nvPicPr>
          <p:cNvPr id="20" name="Afbeelding 19" descr="Afbeelding met tekst&#10;&#10;Automatisch gegenereerde beschrijving">
            <a:extLst>
              <a:ext uri="{FF2B5EF4-FFF2-40B4-BE49-F238E27FC236}">
                <a16:creationId xmlns:a16="http://schemas.microsoft.com/office/drawing/2014/main" id="{0DAE8662-F141-1703-AA4F-20C009F5107E}"/>
              </a:ext>
            </a:extLst>
          </p:cNvPr>
          <p:cNvPicPr>
            <a:picLocks noChangeAspect="1"/>
          </p:cNvPicPr>
          <p:nvPr/>
        </p:nvPicPr>
        <p:blipFill>
          <a:blip r:embed="rId11"/>
          <a:stretch>
            <a:fillRect/>
          </a:stretch>
        </p:blipFill>
        <p:spPr>
          <a:xfrm>
            <a:off x="10125098" y="5745702"/>
            <a:ext cx="808484" cy="808484"/>
          </a:xfrm>
          <a:prstGeom prst="rect">
            <a:avLst/>
          </a:prstGeom>
        </p:spPr>
      </p:pic>
      <p:pic>
        <p:nvPicPr>
          <p:cNvPr id="22" name="Afbeelding 21" descr="Afbeelding met tekst, licht, illustratie&#10;&#10;Automatisch gegenereerde beschrijving">
            <a:extLst>
              <a:ext uri="{FF2B5EF4-FFF2-40B4-BE49-F238E27FC236}">
                <a16:creationId xmlns:a16="http://schemas.microsoft.com/office/drawing/2014/main" id="{D41A111E-4E7F-39ED-0282-05B28AE525EB}"/>
              </a:ext>
            </a:extLst>
          </p:cNvPr>
          <p:cNvPicPr>
            <a:picLocks noChangeAspect="1"/>
          </p:cNvPicPr>
          <p:nvPr/>
        </p:nvPicPr>
        <p:blipFill>
          <a:blip r:embed="rId12"/>
          <a:stretch>
            <a:fillRect/>
          </a:stretch>
        </p:blipFill>
        <p:spPr>
          <a:xfrm>
            <a:off x="11117053" y="6119335"/>
            <a:ext cx="601212" cy="208420"/>
          </a:xfrm>
          <a:prstGeom prst="rect">
            <a:avLst/>
          </a:prstGeom>
        </p:spPr>
      </p:pic>
      <p:sp>
        <p:nvSpPr>
          <p:cNvPr id="4" name="Tekstvak 3">
            <a:extLst>
              <a:ext uri="{FF2B5EF4-FFF2-40B4-BE49-F238E27FC236}">
                <a16:creationId xmlns:a16="http://schemas.microsoft.com/office/drawing/2014/main" id="{B79294FA-7BC7-E44E-9F80-C3C5FA7C01C9}"/>
              </a:ext>
            </a:extLst>
          </p:cNvPr>
          <p:cNvSpPr txBox="1"/>
          <p:nvPr/>
        </p:nvSpPr>
        <p:spPr>
          <a:xfrm>
            <a:off x="1335758" y="2047684"/>
            <a:ext cx="9518896" cy="1382110"/>
          </a:xfrm>
          <a:prstGeom prst="rect">
            <a:avLst/>
          </a:prstGeom>
          <a:noFill/>
        </p:spPr>
        <p:txBody>
          <a:bodyPr wrap="square">
            <a:spAutoFit/>
          </a:bodyPr>
          <a:lstStyle/>
          <a:p>
            <a:pPr marL="0" indent="0" algn="ctr">
              <a:lnSpc>
                <a:spcPct val="150000"/>
              </a:lnSpc>
              <a:spcBef>
                <a:spcPts val="600"/>
              </a:spcBef>
              <a:buNone/>
            </a:pPr>
            <a:r>
              <a:rPr lang="nl-NL" sz="2800" b="1" dirty="0"/>
              <a:t>DANK VOOR UW KOMST EN AANDACHT </a:t>
            </a:r>
          </a:p>
          <a:p>
            <a:pPr marL="0" indent="0" algn="ctr">
              <a:lnSpc>
                <a:spcPct val="150000"/>
              </a:lnSpc>
              <a:spcBef>
                <a:spcPts val="600"/>
              </a:spcBef>
              <a:buNone/>
            </a:pPr>
            <a:r>
              <a:rPr lang="nl-NL" sz="2800" b="1" dirty="0"/>
              <a:t>EN GRAAG TOT DE 17</a:t>
            </a:r>
            <a:r>
              <a:rPr lang="nl-NL" sz="2800" b="1" baseline="30000" dirty="0"/>
              <a:t>E</a:t>
            </a:r>
            <a:r>
              <a:rPr lang="nl-NL" sz="2800" b="1" dirty="0"/>
              <a:t> EN/OF 18</a:t>
            </a:r>
            <a:r>
              <a:rPr lang="nl-NL" sz="2800" b="1" baseline="30000" dirty="0"/>
              <a:t>E</a:t>
            </a:r>
            <a:r>
              <a:rPr lang="nl-NL" sz="2800" b="1" dirty="0"/>
              <a:t> OKTOBER!</a:t>
            </a:r>
          </a:p>
        </p:txBody>
      </p:sp>
    </p:spTree>
    <p:extLst>
      <p:ext uri="{BB962C8B-B14F-4D97-AF65-F5344CB8AC3E}">
        <p14:creationId xmlns:p14="http://schemas.microsoft.com/office/powerpoint/2010/main" val="104849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chemeClr val="tx1"/>
                </a:solidFill>
              </a:rPr>
              <a:t>Welkom en spelregels</a:t>
            </a:r>
          </a:p>
        </p:txBody>
      </p:sp>
      <p:sp>
        <p:nvSpPr>
          <p:cNvPr id="22" name="Tijdelijke aanduiding voor inhoud 1"/>
          <p:cNvSpPr>
            <a:spLocks noGrp="1"/>
          </p:cNvSpPr>
          <p:nvPr>
            <p:ph idx="1"/>
          </p:nvPr>
        </p:nvSpPr>
        <p:spPr>
          <a:xfrm>
            <a:off x="765434" y="1701602"/>
            <a:ext cx="10799814" cy="4778976"/>
          </a:xfrm>
        </p:spPr>
        <p:txBody>
          <a:bodyPr/>
          <a:lstStyle/>
          <a:p>
            <a:pPr marL="0" indent="0">
              <a:lnSpc>
                <a:spcPct val="150000"/>
              </a:lnSpc>
              <a:spcBef>
                <a:spcPts val="600"/>
              </a:spcBef>
              <a:buNone/>
            </a:pPr>
            <a:r>
              <a:rPr lang="nl-NL" sz="2400" dirty="0"/>
              <a:t>Wij vragen u om:</a:t>
            </a:r>
          </a:p>
          <a:p>
            <a:pPr>
              <a:lnSpc>
                <a:spcPct val="150000"/>
              </a:lnSpc>
              <a:spcBef>
                <a:spcPts val="600"/>
              </a:spcBef>
            </a:pPr>
            <a:r>
              <a:rPr lang="nl-NL" sz="2400" dirty="0"/>
              <a:t>bij </a:t>
            </a:r>
            <a:r>
              <a:rPr lang="nl-NL" sz="2400" u="sng" dirty="0"/>
              <a:t>voorkeur</a:t>
            </a:r>
            <a:r>
              <a:rPr lang="nl-NL" sz="2400" dirty="0"/>
              <a:t> uw video in te schakelen via ‘start video’</a:t>
            </a:r>
          </a:p>
          <a:p>
            <a:pPr>
              <a:lnSpc>
                <a:spcPct val="150000"/>
              </a:lnSpc>
              <a:spcBef>
                <a:spcPts val="600"/>
              </a:spcBef>
            </a:pPr>
            <a:r>
              <a:rPr lang="nl-NL" sz="2400" dirty="0"/>
              <a:t>uw microfoon te dempen via ‘</a:t>
            </a:r>
            <a:r>
              <a:rPr lang="nl-NL" sz="2400" dirty="0" err="1"/>
              <a:t>mute</a:t>
            </a:r>
            <a:r>
              <a:rPr lang="nl-NL" sz="2400" dirty="0"/>
              <a:t>’ </a:t>
            </a:r>
          </a:p>
          <a:p>
            <a:pPr>
              <a:lnSpc>
                <a:spcPct val="150000"/>
              </a:lnSpc>
              <a:spcBef>
                <a:spcPts val="600"/>
              </a:spcBef>
            </a:pPr>
            <a:r>
              <a:rPr lang="nl-NL" sz="2400" dirty="0"/>
              <a:t>wanneer u een vraag heeft steekt u digitaal uw hand op  (via 1: </a:t>
            </a:r>
          </a:p>
          <a:p>
            <a:pPr marL="0" indent="0">
              <a:lnSpc>
                <a:spcPct val="150000"/>
              </a:lnSpc>
              <a:spcBef>
                <a:spcPts val="600"/>
              </a:spcBef>
              <a:buNone/>
            </a:pPr>
            <a:r>
              <a:rPr lang="nl-NL" sz="2400" dirty="0"/>
              <a:t>						          		2: </a:t>
            </a:r>
          </a:p>
          <a:p>
            <a:pPr marL="0" indent="0">
              <a:lnSpc>
                <a:spcPct val="150000"/>
              </a:lnSpc>
              <a:spcBef>
                <a:spcPts val="600"/>
              </a:spcBef>
              <a:buNone/>
            </a:pPr>
            <a:r>
              <a:rPr lang="nl-NL" sz="2400" dirty="0"/>
              <a:t>De presentatie wordt opgenomen, zodat via de website van de gemeente Eindhoven de mogelijkheid bestaat om terug te kijken. </a:t>
            </a:r>
          </a:p>
        </p:txBody>
      </p:sp>
      <p:pic>
        <p:nvPicPr>
          <p:cNvPr id="6" name="Afbeelding 5">
            <a:extLst>
              <a:ext uri="{FF2B5EF4-FFF2-40B4-BE49-F238E27FC236}">
                <a16:creationId xmlns:a16="http://schemas.microsoft.com/office/drawing/2014/main" id="{E2E135CB-62E0-440C-A05D-17B0EF09F061}"/>
              </a:ext>
            </a:extLst>
          </p:cNvPr>
          <p:cNvPicPr>
            <a:picLocks noChangeAspect="1"/>
          </p:cNvPicPr>
          <p:nvPr/>
        </p:nvPicPr>
        <p:blipFill>
          <a:blip r:embed="rId3"/>
          <a:stretch>
            <a:fillRect/>
          </a:stretch>
        </p:blipFill>
        <p:spPr>
          <a:xfrm>
            <a:off x="6062618" y="3003422"/>
            <a:ext cx="1008112" cy="398861"/>
          </a:xfrm>
          <a:prstGeom prst="rect">
            <a:avLst/>
          </a:prstGeom>
        </p:spPr>
      </p:pic>
      <p:pic>
        <p:nvPicPr>
          <p:cNvPr id="8" name="Afbeelding 7">
            <a:extLst>
              <a:ext uri="{FF2B5EF4-FFF2-40B4-BE49-F238E27FC236}">
                <a16:creationId xmlns:a16="http://schemas.microsoft.com/office/drawing/2014/main" id="{0B991921-8E84-4AB8-8947-F23225C26FD1}"/>
              </a:ext>
            </a:extLst>
          </p:cNvPr>
          <p:cNvPicPr>
            <a:picLocks noChangeAspect="1"/>
          </p:cNvPicPr>
          <p:nvPr/>
        </p:nvPicPr>
        <p:blipFill>
          <a:blip r:embed="rId4"/>
          <a:stretch>
            <a:fillRect/>
          </a:stretch>
        </p:blipFill>
        <p:spPr>
          <a:xfrm>
            <a:off x="9983638" y="3559395"/>
            <a:ext cx="1864975" cy="421305"/>
          </a:xfrm>
          <a:prstGeom prst="rect">
            <a:avLst/>
          </a:prstGeom>
        </p:spPr>
      </p:pic>
      <p:pic>
        <p:nvPicPr>
          <p:cNvPr id="10" name="Afbeelding 9">
            <a:extLst>
              <a:ext uri="{FF2B5EF4-FFF2-40B4-BE49-F238E27FC236}">
                <a16:creationId xmlns:a16="http://schemas.microsoft.com/office/drawing/2014/main" id="{74AF77C0-5EAE-41A4-8127-A4EC9EA09D1B}"/>
              </a:ext>
            </a:extLst>
          </p:cNvPr>
          <p:cNvPicPr>
            <a:picLocks noChangeAspect="1"/>
          </p:cNvPicPr>
          <p:nvPr/>
        </p:nvPicPr>
        <p:blipFill>
          <a:blip r:embed="rId5"/>
          <a:stretch>
            <a:fillRect/>
          </a:stretch>
        </p:blipFill>
        <p:spPr>
          <a:xfrm>
            <a:off x="8377059" y="2245122"/>
            <a:ext cx="792088" cy="562285"/>
          </a:xfrm>
          <a:prstGeom prst="rect">
            <a:avLst/>
          </a:prstGeom>
        </p:spPr>
      </p:pic>
      <p:pic>
        <p:nvPicPr>
          <p:cNvPr id="14" name="Afbeelding 13">
            <a:extLst>
              <a:ext uri="{FF2B5EF4-FFF2-40B4-BE49-F238E27FC236}">
                <a16:creationId xmlns:a16="http://schemas.microsoft.com/office/drawing/2014/main" id="{B2BF7FFE-DF08-46C4-82EF-1DC29317F206}"/>
              </a:ext>
            </a:extLst>
          </p:cNvPr>
          <p:cNvPicPr>
            <a:picLocks noChangeAspect="1"/>
          </p:cNvPicPr>
          <p:nvPr/>
        </p:nvPicPr>
        <p:blipFill>
          <a:blip r:embed="rId6"/>
          <a:stretch>
            <a:fillRect/>
          </a:stretch>
        </p:blipFill>
        <p:spPr>
          <a:xfrm>
            <a:off x="9983638" y="4079292"/>
            <a:ext cx="1864975" cy="608289"/>
          </a:xfrm>
          <a:prstGeom prst="rect">
            <a:avLst/>
          </a:prstGeom>
        </p:spPr>
      </p:pic>
    </p:spTree>
    <p:extLst>
      <p:ext uri="{BB962C8B-B14F-4D97-AF65-F5344CB8AC3E}">
        <p14:creationId xmlns:p14="http://schemas.microsoft.com/office/powerpoint/2010/main" val="2899006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bwMode="gray">
          <a:xfrm>
            <a:off x="765248" y="1773610"/>
            <a:ext cx="10800000" cy="4140000"/>
          </a:xfrm>
        </p:spPr>
        <p:txBody>
          <a:bodyPr vert="horz" lIns="0" tIns="0" rIns="0" bIns="0" rtlCol="0" anchor="t">
            <a:noAutofit/>
          </a:bodyPr>
          <a:lstStyle/>
          <a:p>
            <a:r>
              <a:rPr lang="nl-NL" sz="2800" dirty="0"/>
              <a:t>Wij informeren u over de plannen voor een snelle busverbinding</a:t>
            </a:r>
          </a:p>
          <a:p>
            <a:r>
              <a:rPr lang="nl-NL" sz="2800" dirty="0"/>
              <a:t>Wij schetsen de aanpak en uw betrokkenheid daarbij </a:t>
            </a:r>
          </a:p>
          <a:p>
            <a:r>
              <a:rPr lang="nl-NL" sz="2800" dirty="0"/>
              <a:t>Wij nodigen u uit voor de fysieke bijeenkomsten op 17 oktober in Veldhoven en 18 oktober in Eindhoven van 19-21 uur om uw wensen en ideeën te horen </a:t>
            </a:r>
          </a:p>
          <a:p>
            <a:r>
              <a:rPr lang="nl-NL" sz="2800" dirty="0"/>
              <a:t>Wij beantwoorden uw vragen over het proces</a:t>
            </a:r>
          </a:p>
        </p:txBody>
      </p:sp>
      <p:sp>
        <p:nvSpPr>
          <p:cNvPr id="2" name="Titel 1"/>
          <p:cNvSpPr>
            <a:spLocks noGrp="1"/>
          </p:cNvSpPr>
          <p:nvPr>
            <p:ph type="title"/>
          </p:nvPr>
        </p:nvSpPr>
        <p:spPr bwMode="gray"/>
        <p:txBody>
          <a:bodyPr/>
          <a:lstStyle/>
          <a:p>
            <a:r>
              <a:rPr lang="nl-NL" dirty="0">
                <a:solidFill>
                  <a:schemeClr val="tx1"/>
                </a:solidFill>
              </a:rPr>
              <a:t>Doel van deze online bijeenkomst</a:t>
            </a:r>
          </a:p>
        </p:txBody>
      </p:sp>
    </p:spTree>
    <p:extLst>
      <p:ext uri="{BB962C8B-B14F-4D97-AF65-F5344CB8AC3E}">
        <p14:creationId xmlns:p14="http://schemas.microsoft.com/office/powerpoint/2010/main" val="4066973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solidFill>
                  <a:schemeClr val="tx1"/>
                </a:solidFill>
              </a:rPr>
              <a:t>Programma</a:t>
            </a:r>
          </a:p>
        </p:txBody>
      </p:sp>
      <p:sp>
        <p:nvSpPr>
          <p:cNvPr id="22" name="Tijdelijke aanduiding voor inhoud 1"/>
          <p:cNvSpPr>
            <a:spLocks noGrp="1"/>
          </p:cNvSpPr>
          <p:nvPr>
            <p:ph idx="1"/>
          </p:nvPr>
        </p:nvSpPr>
        <p:spPr>
          <a:xfrm>
            <a:off x="765434" y="1302445"/>
            <a:ext cx="10799814" cy="4254697"/>
          </a:xfrm>
        </p:spPr>
        <p:txBody>
          <a:bodyPr/>
          <a:lstStyle/>
          <a:p>
            <a:pPr marL="457200" indent="-457200">
              <a:lnSpc>
                <a:spcPct val="150000"/>
              </a:lnSpc>
              <a:spcBef>
                <a:spcPts val="600"/>
              </a:spcBef>
              <a:buFont typeface="+mj-lt"/>
              <a:buAutoNum type="arabicPeriod"/>
            </a:pPr>
            <a:r>
              <a:rPr lang="nl-NL" sz="2800" dirty="0"/>
              <a:t>Welkom en voorstellen </a:t>
            </a:r>
          </a:p>
          <a:p>
            <a:pPr marL="457200" indent="-457200">
              <a:lnSpc>
                <a:spcPct val="150000"/>
              </a:lnSpc>
              <a:spcBef>
                <a:spcPts val="600"/>
              </a:spcBef>
              <a:buFont typeface="+mj-lt"/>
              <a:buAutoNum type="arabicPeriod"/>
            </a:pPr>
            <a:r>
              <a:rPr lang="nl-NL" sz="2800" dirty="0"/>
              <a:t>Toelichting op aanleiding en doel van het project</a:t>
            </a:r>
          </a:p>
          <a:p>
            <a:pPr marL="457200" indent="-457200">
              <a:lnSpc>
                <a:spcPct val="150000"/>
              </a:lnSpc>
              <a:spcBef>
                <a:spcPts val="600"/>
              </a:spcBef>
              <a:buFont typeface="+mj-lt"/>
              <a:buAutoNum type="arabicPeriod"/>
            </a:pPr>
            <a:r>
              <a:rPr lang="nl-NL" sz="2800" dirty="0"/>
              <a:t>Toelichting op aanpak en planning van het project</a:t>
            </a:r>
          </a:p>
          <a:p>
            <a:pPr marL="457200" indent="-457200">
              <a:lnSpc>
                <a:spcPct val="150000"/>
              </a:lnSpc>
              <a:spcBef>
                <a:spcPts val="600"/>
              </a:spcBef>
              <a:buFont typeface="+mj-lt"/>
              <a:buAutoNum type="arabicPeriod"/>
            </a:pPr>
            <a:r>
              <a:rPr lang="nl-NL" sz="2800" dirty="0"/>
              <a:t>Toelichting op uw betrokkenheid </a:t>
            </a:r>
          </a:p>
          <a:p>
            <a:pPr marL="0" indent="0">
              <a:lnSpc>
                <a:spcPct val="150000"/>
              </a:lnSpc>
              <a:spcBef>
                <a:spcPts val="600"/>
              </a:spcBef>
              <a:buNone/>
            </a:pPr>
            <a:r>
              <a:rPr lang="nl-NL" sz="2800" dirty="0"/>
              <a:t>De bijeenkomst eindigt uiterlijk om 20.30 uur, maar via </a:t>
            </a:r>
            <a:r>
              <a:rPr lang="nl-NL" sz="2800" b="1" dirty="0">
                <a:hlinkClick r:id="rId3"/>
              </a:rPr>
              <a:t>de website</a:t>
            </a:r>
            <a:r>
              <a:rPr lang="nl-NL" sz="2800" b="1" dirty="0">
                <a:solidFill>
                  <a:srgbClr val="FF0000"/>
                </a:solidFill>
                <a:hlinkClick r:id="rId3"/>
              </a:rPr>
              <a:t> </a:t>
            </a:r>
            <a:br>
              <a:rPr lang="nl-NL" sz="2800" dirty="0">
                <a:solidFill>
                  <a:schemeClr val="tx1"/>
                </a:solidFill>
              </a:rPr>
            </a:br>
            <a:r>
              <a:rPr lang="nl-NL" sz="2800" dirty="0">
                <a:solidFill>
                  <a:schemeClr val="tx1"/>
                </a:solidFill>
              </a:rPr>
              <a:t>kunt </a:t>
            </a:r>
            <a:r>
              <a:rPr lang="nl-NL" sz="2800" dirty="0"/>
              <a:t>u op de hoogte blijven. </a:t>
            </a:r>
          </a:p>
          <a:p>
            <a:pPr marL="0" indent="0">
              <a:buNone/>
            </a:pPr>
            <a:endParaRPr lang="nl-NL" dirty="0"/>
          </a:p>
        </p:txBody>
      </p:sp>
    </p:spTree>
    <p:extLst>
      <p:ext uri="{BB962C8B-B14F-4D97-AF65-F5344CB8AC3E}">
        <p14:creationId xmlns:p14="http://schemas.microsoft.com/office/powerpoint/2010/main" val="2492164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bwMode="gray">
          <a:xfrm>
            <a:off x="765248" y="1773610"/>
            <a:ext cx="10800000" cy="4140000"/>
          </a:xfrm>
        </p:spPr>
        <p:txBody>
          <a:bodyPr vert="horz" lIns="0" tIns="0" rIns="0" bIns="0" rtlCol="0" anchor="t">
            <a:noAutofit/>
          </a:bodyPr>
          <a:lstStyle/>
          <a:p>
            <a:pPr marL="0" indent="0" algn="ctr">
              <a:buNone/>
            </a:pPr>
            <a:r>
              <a:rPr lang="nl-NL" sz="3600" b="0" i="0" dirty="0">
                <a:solidFill>
                  <a:srgbClr val="252B36"/>
                </a:solidFill>
                <a:effectLst/>
              </a:rPr>
              <a:t>Wij </a:t>
            </a:r>
            <a:r>
              <a:rPr lang="nl-NL" sz="3600" dirty="0">
                <a:solidFill>
                  <a:srgbClr val="252B36"/>
                </a:solidFill>
              </a:rPr>
              <a:t>vragen u naar </a:t>
            </a:r>
            <a:r>
              <a:rPr lang="nl-NL" sz="3600" b="1" i="0" dirty="0">
                <a:solidFill>
                  <a:srgbClr val="252B36"/>
                </a:solidFill>
                <a:effectLst/>
              </a:rPr>
              <a:t>www.menti.com</a:t>
            </a:r>
            <a:r>
              <a:rPr lang="nl-NL" sz="3600" b="0" i="0" dirty="0">
                <a:solidFill>
                  <a:srgbClr val="252B36"/>
                </a:solidFill>
                <a:effectLst/>
              </a:rPr>
              <a:t> te gaan en de code </a:t>
            </a:r>
            <a:r>
              <a:rPr lang="nl-NL" sz="3600" u="sng" dirty="0">
                <a:effectLst/>
                <a:ea typeface="Calibri" panose="020F0502020204030204" pitchFamily="34" charset="0"/>
              </a:rPr>
              <a:t>1756 9727 </a:t>
            </a:r>
            <a:r>
              <a:rPr lang="nl-NL" sz="3600" b="0" i="0" u="sng" dirty="0">
                <a:solidFill>
                  <a:srgbClr val="252B36"/>
                </a:solidFill>
                <a:effectLst/>
              </a:rPr>
              <a:t> </a:t>
            </a:r>
            <a:r>
              <a:rPr lang="nl-NL" sz="3600" b="0" i="0" dirty="0">
                <a:solidFill>
                  <a:srgbClr val="252B36"/>
                </a:solidFill>
                <a:effectLst/>
              </a:rPr>
              <a:t>te gebruiken </a:t>
            </a:r>
            <a:endParaRPr lang="nl-NL" sz="3600" dirty="0"/>
          </a:p>
        </p:txBody>
      </p:sp>
      <p:sp>
        <p:nvSpPr>
          <p:cNvPr id="2" name="Titel 1"/>
          <p:cNvSpPr>
            <a:spLocks noGrp="1"/>
          </p:cNvSpPr>
          <p:nvPr>
            <p:ph type="title"/>
          </p:nvPr>
        </p:nvSpPr>
        <p:spPr bwMode="gray"/>
        <p:txBody>
          <a:bodyPr/>
          <a:lstStyle/>
          <a:p>
            <a:r>
              <a:rPr lang="nl-NL" dirty="0">
                <a:solidFill>
                  <a:schemeClr val="tx1"/>
                </a:solidFill>
              </a:rPr>
              <a:t>Wie is er vanavond aanwezig?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DCD3C95-0B6B-BCEF-86F2-E0ED0666E3A7}"/>
              </a:ext>
            </a:extLst>
          </p:cNvPr>
          <p:cNvSpPr>
            <a:spLocks noGrp="1"/>
          </p:cNvSpPr>
          <p:nvPr>
            <p:ph idx="1"/>
          </p:nvPr>
        </p:nvSpPr>
        <p:spPr/>
        <p:txBody>
          <a:bodyPr/>
          <a:lstStyle/>
          <a:p>
            <a:r>
              <a:rPr lang="nl-NL" sz="2800" dirty="0">
                <a:solidFill>
                  <a:srgbClr val="000000"/>
                </a:solidFill>
                <a:effectLst/>
                <a:ea typeface="Times New Roman" panose="02020603050405020304" pitchFamily="18" charset="0"/>
              </a:rPr>
              <a:t>De economie van Eindhoven en de Brainportregio groeit hard (o.a. door bedrijven als ASML, Philips, DAF, NXP, </a:t>
            </a:r>
            <a:r>
              <a:rPr lang="nl-NL" sz="2800" dirty="0" err="1">
                <a:solidFill>
                  <a:srgbClr val="000000"/>
                </a:solidFill>
                <a:effectLst/>
                <a:ea typeface="Times New Roman" panose="02020603050405020304" pitchFamily="18" charset="0"/>
              </a:rPr>
              <a:t>Signify</a:t>
            </a:r>
            <a:r>
              <a:rPr lang="nl-NL" sz="2800" dirty="0">
                <a:solidFill>
                  <a:srgbClr val="000000"/>
                </a:solidFill>
                <a:effectLst/>
                <a:ea typeface="Times New Roman" panose="02020603050405020304" pitchFamily="18" charset="0"/>
              </a:rPr>
              <a:t> en VDL)</a:t>
            </a:r>
          </a:p>
          <a:p>
            <a:r>
              <a:rPr lang="nl-NL" sz="2800" dirty="0">
                <a:solidFill>
                  <a:srgbClr val="000000"/>
                </a:solidFill>
                <a:effectLst/>
                <a:ea typeface="Times New Roman" panose="02020603050405020304" pitchFamily="18" charset="0"/>
              </a:rPr>
              <a:t>Komende 20 jaar:</a:t>
            </a:r>
          </a:p>
          <a:p>
            <a:pPr marL="810900" lvl="8" indent="-342900">
              <a:buFont typeface="Wingdings" panose="05000000000000000000" pitchFamily="2" charset="2"/>
              <a:buChar char="Ø"/>
            </a:pPr>
            <a:r>
              <a:rPr lang="nl-NL" sz="2400" dirty="0">
                <a:solidFill>
                  <a:srgbClr val="000000"/>
                </a:solidFill>
                <a:effectLst/>
                <a:ea typeface="Times New Roman" panose="02020603050405020304" pitchFamily="18" charset="0"/>
              </a:rPr>
              <a:t>minimaal 72.000 extra arbeidsplaatsen</a:t>
            </a:r>
            <a:endParaRPr lang="nl-NL" sz="2400" dirty="0">
              <a:solidFill>
                <a:srgbClr val="000000"/>
              </a:solidFill>
              <a:ea typeface="Times New Roman" panose="02020603050405020304" pitchFamily="18" charset="0"/>
            </a:endParaRPr>
          </a:p>
          <a:p>
            <a:pPr marL="810900" lvl="8" indent="-342900">
              <a:buFont typeface="Wingdings" panose="05000000000000000000" pitchFamily="2" charset="2"/>
              <a:buChar char="Ø"/>
            </a:pPr>
            <a:r>
              <a:rPr lang="nl-NL" sz="2400" dirty="0">
                <a:solidFill>
                  <a:srgbClr val="000000"/>
                </a:solidFill>
                <a:effectLst/>
                <a:ea typeface="Times New Roman" panose="02020603050405020304" pitchFamily="18" charset="0"/>
              </a:rPr>
              <a:t>minimaal 62.000 nieuwe woningen nodig</a:t>
            </a:r>
          </a:p>
          <a:p>
            <a:r>
              <a:rPr lang="nl-NL" sz="2800" dirty="0">
                <a:solidFill>
                  <a:srgbClr val="000000"/>
                </a:solidFill>
                <a:effectLst/>
                <a:ea typeface="Times New Roman" panose="02020603050405020304" pitchFamily="18" charset="0"/>
              </a:rPr>
              <a:t>Woningbouw zoveel mogelijk in de bestaande stad (o.a. in het Stationsgebied van Eindhoven) en op de as van Eindhoven Centraal naar Veldhoven/De Run</a:t>
            </a:r>
          </a:p>
          <a:p>
            <a:r>
              <a:rPr lang="nl-NL" sz="2800" dirty="0">
                <a:solidFill>
                  <a:srgbClr val="000000"/>
                </a:solidFill>
                <a:effectLst/>
                <a:ea typeface="Times New Roman" panose="02020603050405020304" pitchFamily="18" charset="0"/>
              </a:rPr>
              <a:t>Gevolg is (veel) meer verkeer</a:t>
            </a:r>
          </a:p>
        </p:txBody>
      </p:sp>
      <p:sp>
        <p:nvSpPr>
          <p:cNvPr id="3" name="Titel 2">
            <a:extLst>
              <a:ext uri="{FF2B5EF4-FFF2-40B4-BE49-F238E27FC236}">
                <a16:creationId xmlns:a16="http://schemas.microsoft.com/office/drawing/2014/main" id="{87B2644C-AD3A-FDC1-12FB-D93638B05A1B}"/>
              </a:ext>
            </a:extLst>
          </p:cNvPr>
          <p:cNvSpPr>
            <a:spLocks noGrp="1"/>
          </p:cNvSpPr>
          <p:nvPr>
            <p:ph type="title"/>
          </p:nvPr>
        </p:nvSpPr>
        <p:spPr/>
        <p:txBody>
          <a:bodyPr/>
          <a:lstStyle/>
          <a:p>
            <a:r>
              <a:rPr lang="nl-NL" dirty="0">
                <a:solidFill>
                  <a:schemeClr val="tx1"/>
                </a:solidFill>
              </a:rPr>
              <a:t>Aanleiding</a:t>
            </a:r>
          </a:p>
        </p:txBody>
      </p:sp>
    </p:spTree>
    <p:extLst>
      <p:ext uri="{BB962C8B-B14F-4D97-AF65-F5344CB8AC3E}">
        <p14:creationId xmlns:p14="http://schemas.microsoft.com/office/powerpoint/2010/main" val="2159541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DCD3C95-0B6B-BCEF-86F2-E0ED0666E3A7}"/>
              </a:ext>
            </a:extLst>
          </p:cNvPr>
          <p:cNvSpPr>
            <a:spLocks noGrp="1"/>
          </p:cNvSpPr>
          <p:nvPr>
            <p:ph idx="1"/>
          </p:nvPr>
        </p:nvSpPr>
        <p:spPr/>
        <p:txBody>
          <a:bodyPr/>
          <a:lstStyle/>
          <a:p>
            <a:pPr lvl="0"/>
            <a:r>
              <a:rPr lang="nl-NL" sz="2800" dirty="0">
                <a:effectLst/>
                <a:latin typeface="Arial" panose="020B0604020202020204" pitchFamily="34" charset="0"/>
                <a:ea typeface="Times New Roman" panose="02020603050405020304" pitchFamily="18" charset="0"/>
                <a:cs typeface="Arial" panose="020B0604020202020204" pitchFamily="34" charset="0"/>
              </a:rPr>
              <a:t>Verbinden van toplocaties: Eindhoven CS, </a:t>
            </a:r>
            <a:r>
              <a:rPr lang="nl-NL"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Maxima Medisch Centrum, ASML en </a:t>
            </a:r>
            <a:r>
              <a:rPr lang="nl-NL" sz="28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HighTechCampus</a:t>
            </a:r>
            <a:endParaRPr lang="nl-NL"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a:r>
              <a:rPr lang="nl-NL" sz="2800" dirty="0">
                <a:effectLst/>
                <a:latin typeface="Arial" panose="020B0604020202020204" pitchFamily="34" charset="0"/>
                <a:ea typeface="Times New Roman" panose="02020603050405020304" pitchFamily="18" charset="0"/>
                <a:cs typeface="Arial" panose="020B0604020202020204" pitchFamily="34" charset="0"/>
              </a:rPr>
              <a:t>Openbaar vervoer dient de woningbouwopgave in Eindhoven zuidwest te ondersteunen</a:t>
            </a:r>
            <a:endParaRPr lang="nl-NL" sz="2800" dirty="0">
              <a:effectLst/>
              <a:latin typeface="Arial" panose="020B0604020202020204" pitchFamily="34" charset="0"/>
              <a:ea typeface="Calibri" panose="020F0502020204030204" pitchFamily="34" charset="0"/>
              <a:cs typeface="Arial" panose="020B0604020202020204" pitchFamily="34" charset="0"/>
            </a:endParaRPr>
          </a:p>
          <a:p>
            <a:pPr lvl="0"/>
            <a:r>
              <a:rPr lang="nl-NL" sz="2800" dirty="0">
                <a:effectLst/>
                <a:latin typeface="Arial" panose="020B0604020202020204" pitchFamily="34" charset="0"/>
                <a:ea typeface="Times New Roman" panose="02020603050405020304" pitchFamily="18" charset="0"/>
                <a:cs typeface="Arial" panose="020B0604020202020204" pitchFamily="34" charset="0"/>
              </a:rPr>
              <a:t>Verbeteren leefbaarheid van Eindhoven en Veldhoven en bijdragen aan de duurzaamheid van de stad</a:t>
            </a:r>
          </a:p>
          <a:p>
            <a:pPr lvl="0"/>
            <a:r>
              <a:rPr lang="nl-NL" sz="2800" dirty="0">
                <a:effectLst/>
                <a:latin typeface="Arial" panose="020B0604020202020204" pitchFamily="34" charset="0"/>
                <a:ea typeface="Times New Roman" panose="02020603050405020304" pitchFamily="18" charset="0"/>
                <a:cs typeface="Arial" panose="020B0604020202020204" pitchFamily="34" charset="0"/>
              </a:rPr>
              <a:t>De groei van het verkeer </a:t>
            </a:r>
            <a:r>
              <a:rPr lang="nl-NL"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opvangen met OV en fiets</a:t>
            </a:r>
          </a:p>
          <a:p>
            <a:pPr lvl="0"/>
            <a:r>
              <a:rPr lang="nl-NL" sz="2800" dirty="0">
                <a:effectLst/>
                <a:latin typeface="Arial" panose="020B0604020202020204" pitchFamily="34" charset="0"/>
                <a:ea typeface="Times New Roman" panose="02020603050405020304" pitchFamily="18" charset="0"/>
                <a:cs typeface="Arial" panose="020B0604020202020204" pitchFamily="34" charset="0"/>
              </a:rPr>
              <a:t>Een hoogwaardig comfortabel vervoersysteem (HOV)</a:t>
            </a:r>
            <a:endParaRPr lang="nl-NL" sz="2800" dirty="0">
              <a:effectLst/>
              <a:latin typeface="Arial" panose="020B0604020202020204" pitchFamily="34" charset="0"/>
              <a:ea typeface="Calibri" panose="020F0502020204030204" pitchFamily="34" charset="0"/>
              <a:cs typeface="Arial" panose="020B0604020202020204" pitchFamily="34" charset="0"/>
            </a:endParaRPr>
          </a:p>
          <a:p>
            <a:endParaRPr lang="nl-NL" sz="2400" dirty="0">
              <a:solidFill>
                <a:srgbClr val="000000"/>
              </a:solidFill>
              <a:effectLst/>
              <a:latin typeface="+mj-lt"/>
              <a:ea typeface="Times New Roman" panose="02020603050405020304" pitchFamily="18" charset="0"/>
            </a:endParaRPr>
          </a:p>
        </p:txBody>
      </p:sp>
      <p:sp>
        <p:nvSpPr>
          <p:cNvPr id="3" name="Titel 2">
            <a:extLst>
              <a:ext uri="{FF2B5EF4-FFF2-40B4-BE49-F238E27FC236}">
                <a16:creationId xmlns:a16="http://schemas.microsoft.com/office/drawing/2014/main" id="{87B2644C-AD3A-FDC1-12FB-D93638B05A1B}"/>
              </a:ext>
            </a:extLst>
          </p:cNvPr>
          <p:cNvSpPr>
            <a:spLocks noGrp="1"/>
          </p:cNvSpPr>
          <p:nvPr>
            <p:ph type="title"/>
          </p:nvPr>
        </p:nvSpPr>
        <p:spPr/>
        <p:txBody>
          <a:bodyPr/>
          <a:lstStyle/>
          <a:p>
            <a:r>
              <a:rPr lang="nl-NL" dirty="0">
                <a:solidFill>
                  <a:schemeClr val="tx1"/>
                </a:solidFill>
              </a:rPr>
              <a:t>Doel </a:t>
            </a:r>
          </a:p>
        </p:txBody>
      </p:sp>
    </p:spTree>
    <p:extLst>
      <p:ext uri="{BB962C8B-B14F-4D97-AF65-F5344CB8AC3E}">
        <p14:creationId xmlns:p14="http://schemas.microsoft.com/office/powerpoint/2010/main" val="1996421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F9D0422-C2B5-7F6B-E52C-A010D42B7F3F}"/>
              </a:ext>
            </a:extLst>
          </p:cNvPr>
          <p:cNvPicPr>
            <a:picLocks noChangeAspect="1"/>
          </p:cNvPicPr>
          <p:nvPr/>
        </p:nvPicPr>
        <p:blipFill>
          <a:blip r:embed="rId3"/>
          <a:stretch>
            <a:fillRect/>
          </a:stretch>
        </p:blipFill>
        <p:spPr>
          <a:xfrm>
            <a:off x="694606" y="0"/>
            <a:ext cx="9253195" cy="6859588"/>
          </a:xfrm>
          <a:prstGeom prst="rect">
            <a:avLst/>
          </a:prstGeom>
        </p:spPr>
      </p:pic>
    </p:spTree>
    <p:extLst>
      <p:ext uri="{BB962C8B-B14F-4D97-AF65-F5344CB8AC3E}">
        <p14:creationId xmlns:p14="http://schemas.microsoft.com/office/powerpoint/2010/main" val="134997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7645B80-69E2-2E26-745A-40403789C296}"/>
              </a:ext>
            </a:extLst>
          </p:cNvPr>
          <p:cNvPicPr>
            <a:picLocks noChangeAspect="1"/>
          </p:cNvPicPr>
          <p:nvPr/>
        </p:nvPicPr>
        <p:blipFill>
          <a:blip r:embed="rId2"/>
          <a:stretch>
            <a:fillRect/>
          </a:stretch>
        </p:blipFill>
        <p:spPr>
          <a:xfrm>
            <a:off x="838622" y="0"/>
            <a:ext cx="9697820" cy="6857107"/>
          </a:xfrm>
          <a:prstGeom prst="rect">
            <a:avLst/>
          </a:prstGeom>
        </p:spPr>
      </p:pic>
      <p:pic>
        <p:nvPicPr>
          <p:cNvPr id="6" name="Afbeelding 5">
            <a:extLst>
              <a:ext uri="{FF2B5EF4-FFF2-40B4-BE49-F238E27FC236}">
                <a16:creationId xmlns:a16="http://schemas.microsoft.com/office/drawing/2014/main" id="{C5A10A5A-71C4-A37B-2C80-86F7AB5394B7}"/>
              </a:ext>
            </a:extLst>
          </p:cNvPr>
          <p:cNvPicPr>
            <a:picLocks noChangeAspect="1"/>
          </p:cNvPicPr>
          <p:nvPr/>
        </p:nvPicPr>
        <p:blipFill>
          <a:blip r:embed="rId3"/>
          <a:stretch>
            <a:fillRect/>
          </a:stretch>
        </p:blipFill>
        <p:spPr>
          <a:xfrm>
            <a:off x="1929777" y="934535"/>
            <a:ext cx="1573853" cy="594667"/>
          </a:xfrm>
          <a:prstGeom prst="rect">
            <a:avLst/>
          </a:prstGeom>
        </p:spPr>
      </p:pic>
      <p:pic>
        <p:nvPicPr>
          <p:cNvPr id="8" name="Afbeelding 7">
            <a:extLst>
              <a:ext uri="{FF2B5EF4-FFF2-40B4-BE49-F238E27FC236}">
                <a16:creationId xmlns:a16="http://schemas.microsoft.com/office/drawing/2014/main" id="{2EDB4067-157E-98C5-AB6F-35C82D0D0FBA}"/>
              </a:ext>
            </a:extLst>
          </p:cNvPr>
          <p:cNvPicPr>
            <a:picLocks noChangeAspect="1"/>
          </p:cNvPicPr>
          <p:nvPr/>
        </p:nvPicPr>
        <p:blipFill>
          <a:blip r:embed="rId4"/>
          <a:stretch>
            <a:fillRect/>
          </a:stretch>
        </p:blipFill>
        <p:spPr>
          <a:xfrm>
            <a:off x="6987660" y="3966983"/>
            <a:ext cx="346609" cy="145511"/>
          </a:xfrm>
          <a:prstGeom prst="rect">
            <a:avLst/>
          </a:prstGeom>
        </p:spPr>
      </p:pic>
      <p:pic>
        <p:nvPicPr>
          <p:cNvPr id="10" name="Afbeelding 9">
            <a:extLst>
              <a:ext uri="{FF2B5EF4-FFF2-40B4-BE49-F238E27FC236}">
                <a16:creationId xmlns:a16="http://schemas.microsoft.com/office/drawing/2014/main" id="{7C775907-EE3B-B795-FCB4-47728516331B}"/>
              </a:ext>
            </a:extLst>
          </p:cNvPr>
          <p:cNvPicPr>
            <a:picLocks noChangeAspect="1"/>
          </p:cNvPicPr>
          <p:nvPr/>
        </p:nvPicPr>
        <p:blipFill>
          <a:blip r:embed="rId5"/>
          <a:stretch>
            <a:fillRect/>
          </a:stretch>
        </p:blipFill>
        <p:spPr>
          <a:xfrm>
            <a:off x="7616485" y="3931853"/>
            <a:ext cx="419253" cy="201810"/>
          </a:xfrm>
          <a:prstGeom prst="rect">
            <a:avLst/>
          </a:prstGeom>
        </p:spPr>
      </p:pic>
      <p:pic>
        <p:nvPicPr>
          <p:cNvPr id="12" name="Afbeelding 11">
            <a:extLst>
              <a:ext uri="{FF2B5EF4-FFF2-40B4-BE49-F238E27FC236}">
                <a16:creationId xmlns:a16="http://schemas.microsoft.com/office/drawing/2014/main" id="{116ABCE5-27C4-8C4C-8BC6-BC8B3EF792D4}"/>
              </a:ext>
            </a:extLst>
          </p:cNvPr>
          <p:cNvPicPr>
            <a:picLocks noChangeAspect="1"/>
          </p:cNvPicPr>
          <p:nvPr/>
        </p:nvPicPr>
        <p:blipFill>
          <a:blip r:embed="rId6"/>
          <a:stretch>
            <a:fillRect/>
          </a:stretch>
        </p:blipFill>
        <p:spPr>
          <a:xfrm>
            <a:off x="8250290" y="2853905"/>
            <a:ext cx="392173" cy="145512"/>
          </a:xfrm>
          <a:prstGeom prst="rect">
            <a:avLst/>
          </a:prstGeom>
        </p:spPr>
      </p:pic>
    </p:spTree>
    <p:extLst>
      <p:ext uri="{BB962C8B-B14F-4D97-AF65-F5344CB8AC3E}">
        <p14:creationId xmlns:p14="http://schemas.microsoft.com/office/powerpoint/2010/main" val="3584061109"/>
      </p:ext>
    </p:extLst>
  </p:cSld>
  <p:clrMapOvr>
    <a:masterClrMapping/>
  </p:clrMapOvr>
</p:sld>
</file>

<file path=ppt/theme/theme1.xml><?xml version="1.0" encoding="utf-8"?>
<a:theme xmlns:a="http://schemas.openxmlformats.org/drawingml/2006/main" name="Huisstijl">
  <a:themeElements>
    <a:clrScheme name="Kleurenschema U Ned">
      <a:dk1>
        <a:srgbClr val="1D1D1B"/>
      </a:dk1>
      <a:lt1>
        <a:sysClr val="window" lastClr="FFFFFF"/>
      </a:lt1>
      <a:dk2>
        <a:srgbClr val="1D1D1B"/>
      </a:dk2>
      <a:lt2>
        <a:srgbClr val="FFFFFF"/>
      </a:lt2>
      <a:accent1>
        <a:srgbClr val="007979"/>
      </a:accent1>
      <a:accent2>
        <a:srgbClr val="51AB79"/>
      </a:accent2>
      <a:accent3>
        <a:srgbClr val="36B5A5"/>
      </a:accent3>
      <a:accent4>
        <a:srgbClr val="77C9D9"/>
      </a:accent4>
      <a:accent5>
        <a:srgbClr val="828282"/>
      </a:accent5>
      <a:accent6>
        <a:srgbClr val="BEBEBE"/>
      </a:accent6>
      <a:hlink>
        <a:srgbClr val="1D131B"/>
      </a:hlink>
      <a:folHlink>
        <a:srgbClr val="000000"/>
      </a:folHlink>
    </a:clrScheme>
    <a:fontScheme name="Lettertypen U Ned">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Presentatie U Ned - Copy.potx" id="{DB7477F5-5424-4E54-8ADD-89D39556407E}" vid="{489D9C1D-A46A-430F-956F-D593AEDE2E4C}"/>
    </a:ext>
  </a:extLst>
</a:theme>
</file>

<file path=ppt/theme/theme2.xml><?xml version="1.0" encoding="utf-8"?>
<a:theme xmlns:a="http://schemas.openxmlformats.org/drawingml/2006/main" name="Office-thema">
  <a:themeElements>
    <a:clrScheme name="Notes colors">
      <a:dk1>
        <a:srgbClr val="1D1D1B"/>
      </a:dk1>
      <a:lt1>
        <a:srgbClr val="FFFFFF"/>
      </a:lt1>
      <a:dk2>
        <a:srgbClr val="1D1D1B"/>
      </a:dk2>
      <a:lt2>
        <a:srgbClr val="FFFFFF"/>
      </a:lt2>
      <a:accent1>
        <a:srgbClr val="007979"/>
      </a:accent1>
      <a:accent2>
        <a:srgbClr val="51AB79"/>
      </a:accent2>
      <a:accent3>
        <a:srgbClr val="36B5A5"/>
      </a:accent3>
      <a:accent4>
        <a:srgbClr val="77C9D9"/>
      </a:accent4>
      <a:accent5>
        <a:srgbClr val="828282"/>
      </a:accent5>
      <a:accent6>
        <a:srgbClr val="BEBEBE"/>
      </a:accent6>
      <a:hlink>
        <a:srgbClr val="1D131B"/>
      </a:hlink>
      <a:folHlink>
        <a:srgbClr val="000000"/>
      </a:folHlink>
    </a:clrScheme>
    <a:fontScheme name="Notes font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1D1D1B"/>
      </a:dk1>
      <a:lt1>
        <a:srgbClr val="FFFFFF"/>
      </a:lt1>
      <a:dk2>
        <a:srgbClr val="1D1D1B"/>
      </a:dk2>
      <a:lt2>
        <a:srgbClr val="FFFFFF"/>
      </a:lt2>
      <a:accent1>
        <a:srgbClr val="007979"/>
      </a:accent1>
      <a:accent2>
        <a:srgbClr val="51AB79"/>
      </a:accent2>
      <a:accent3>
        <a:srgbClr val="36B5A5"/>
      </a:accent3>
      <a:accent4>
        <a:srgbClr val="77C9D9"/>
      </a:accent4>
      <a:accent5>
        <a:srgbClr val="828282"/>
      </a:accent5>
      <a:accent6>
        <a:srgbClr val="BEBEBE"/>
      </a:accent6>
      <a:hlink>
        <a:srgbClr val="1D131B"/>
      </a:hlink>
      <a:folHlink>
        <a:srgbClr val="000000"/>
      </a:folHlink>
    </a:clrScheme>
    <a:fontScheme name="Handout font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ct:contentTypeSchema xmlns:ct="http://schemas.microsoft.com/office/2006/metadata/contentType" xmlns:ma="http://schemas.microsoft.com/office/2006/metadata/properties/metaAttributes" ct:_="" ma:_="" ma:contentTypeName="Document" ma:contentTypeID="0x0101000D4CD0C3C2A6224795183F3A318DD991" ma:contentTypeVersion="4" ma:contentTypeDescription="Een nieuw document maken." ma:contentTypeScope="" ma:versionID="75c3355b98efe9063d537a88b2518093">
  <xsd:schema xmlns:xsd="http://www.w3.org/2001/XMLSchema" xmlns:xs="http://www.w3.org/2001/XMLSchema" xmlns:p="http://schemas.microsoft.com/office/2006/metadata/properties" xmlns:ns2="21d2a424-1171-4e55-b238-6ad36a2ebe2b" xmlns:ns3="cf4c6fe3-2522-49ed-affc-77f5635ed1d2" targetNamespace="http://schemas.microsoft.com/office/2006/metadata/properties" ma:root="true" ma:fieldsID="219ce382bc6a4ef30cdbc48f2f0c6434" ns2:_="" ns3:_="">
    <xsd:import namespace="21d2a424-1171-4e55-b238-6ad36a2ebe2b"/>
    <xsd:import namespace="cf4c6fe3-2522-49ed-affc-77f5635ed1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d2a424-1171-4e55-b238-6ad36a2ebe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4c6fe3-2522-49ed-affc-77f5635ed1d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8.xml><?xml version="1.0" encoding="utf-8"?>
<juid xmlns="http://www.joulesunlimited.com/juid"/>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92DF37-99AC-4D41-BD26-F69BA208E0A0}">
  <ds:schemaRefs>
    <ds:schemaRef ds:uri="http://www.joulesunlimited.com/juid"/>
  </ds:schemaRefs>
</ds:datastoreItem>
</file>

<file path=customXml/itemProps10.xml><?xml version="1.0" encoding="utf-8"?>
<ds:datastoreItem xmlns:ds="http://schemas.openxmlformats.org/officeDocument/2006/customXml" ds:itemID="{6875386B-BED9-42E5-AAA3-81F1B6084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d2a424-1171-4e55-b238-6ad36a2ebe2b"/>
    <ds:schemaRef ds:uri="cf4c6fe3-2522-49ed-affc-77f5635ed1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1.xml><?xml version="1.0" encoding="utf-8"?>
<ds:datastoreItem xmlns:ds="http://schemas.openxmlformats.org/officeDocument/2006/customXml" ds:itemID="{0F16D64B-275B-4A37-8FC0-786456D4AD5C}">
  <ds:schemaRefs>
    <ds:schemaRef ds:uri="http://www.joulesunlimited.com/juid"/>
  </ds:schemaRefs>
</ds:datastoreItem>
</file>

<file path=customXml/itemProps2.xml><?xml version="1.0" encoding="utf-8"?>
<ds:datastoreItem xmlns:ds="http://schemas.openxmlformats.org/officeDocument/2006/customXml" ds:itemID="{2FC75081-5162-4260-B67B-0CFD6E9DCDDA}">
  <ds:schemaRefs>
    <ds:schemaRef ds:uri="http://www.joulesunlimited.com/juid"/>
  </ds:schemaRefs>
</ds:datastoreItem>
</file>

<file path=customXml/itemProps3.xml><?xml version="1.0" encoding="utf-8"?>
<ds:datastoreItem xmlns:ds="http://schemas.openxmlformats.org/officeDocument/2006/customXml" ds:itemID="{DCBE1C52-7D02-460A-9530-627BD194922D}">
  <ds:schemaRefs>
    <ds:schemaRef ds:uri="http://www.joulesunlimited.com/juid"/>
  </ds:schemaRefs>
</ds:datastoreItem>
</file>

<file path=customXml/itemProps4.xml><?xml version="1.0" encoding="utf-8"?>
<ds:datastoreItem xmlns:ds="http://schemas.openxmlformats.org/officeDocument/2006/customXml" ds:itemID="{C3C6B271-AAD5-45FF-B82F-D67CDFED2F50}">
  <ds:schemaRefs>
    <ds:schemaRef ds:uri="http://www.joulesunlimited.com/juid"/>
  </ds:schemaRefs>
</ds:datastoreItem>
</file>

<file path=customXml/itemProps5.xml><?xml version="1.0" encoding="utf-8"?>
<ds:datastoreItem xmlns:ds="http://schemas.openxmlformats.org/officeDocument/2006/customXml" ds:itemID="{B6BF8E9E-54FA-4596-AC4B-E7DF78CA7843}">
  <ds:schemaRefs>
    <ds:schemaRef ds:uri="http://www.joulesunlimited.com/juid"/>
  </ds:schemaRefs>
</ds:datastoreItem>
</file>

<file path=customXml/itemProps6.xml><?xml version="1.0" encoding="utf-8"?>
<ds:datastoreItem xmlns:ds="http://schemas.openxmlformats.org/officeDocument/2006/customXml" ds:itemID="{31F09447-0BD5-499E-8948-0ED4B021765D}">
  <ds:schemaRefs>
    <ds:schemaRef ds:uri="http://www.joulesunlimited.com/juid"/>
  </ds:schemaRefs>
</ds:datastoreItem>
</file>

<file path=customXml/itemProps7.xml><?xml version="1.0" encoding="utf-8"?>
<ds:datastoreItem xmlns:ds="http://schemas.openxmlformats.org/officeDocument/2006/customXml" ds:itemID="{E6A792F3-2977-44E2-A5C5-D9E72D45875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cf4c6fe3-2522-49ed-affc-77f5635ed1d2"/>
    <ds:schemaRef ds:uri="http://purl.org/dc/terms/"/>
    <ds:schemaRef ds:uri="21d2a424-1171-4e55-b238-6ad36a2ebe2b"/>
    <ds:schemaRef ds:uri="http://schemas.openxmlformats.org/package/2006/metadata/core-properties"/>
    <ds:schemaRef ds:uri="http://www.w3.org/XML/1998/namespace"/>
    <ds:schemaRef ds:uri="http://purl.org/dc/dcmitype/"/>
  </ds:schemaRefs>
</ds:datastoreItem>
</file>

<file path=customXml/itemProps8.xml><?xml version="1.0" encoding="utf-8"?>
<ds:datastoreItem xmlns:ds="http://schemas.openxmlformats.org/officeDocument/2006/customXml" ds:itemID="{117DD131-FAC1-4E37-B233-549381A0BF56}">
  <ds:schemaRefs>
    <ds:schemaRef ds:uri="http://www.joulesunlimited.com/juid"/>
  </ds:schemaRefs>
</ds:datastoreItem>
</file>

<file path=customXml/itemProps9.xml><?xml version="1.0" encoding="utf-8"?>
<ds:datastoreItem xmlns:ds="http://schemas.openxmlformats.org/officeDocument/2006/customXml" ds:itemID="{B31A6270-12EB-4F91-8FDA-EA6AB11F43CD}">
  <ds:schemaRefs>
    <ds:schemaRef ds:uri="http://schemas.microsoft.com/sharepoint/v3/contenttype/forms"/>
  </ds:schemaRefs>
</ds:datastoreItem>
</file>

<file path=docMetadata/LabelInfo.xml><?xml version="1.0" encoding="utf-8"?>
<clbl:labelList xmlns:clbl="http://schemas.microsoft.com/office/2020/mipLabelMetadata">
  <clbl:label id="{6f9c9947-3a32-45de-834e-3b44abdccf0c}" enabled="0" method="" siteId="{6f9c9947-3a32-45de-834e-3b44abdccf0c}" removed="1"/>
</clbl:labelList>
</file>

<file path=docProps/app.xml><?xml version="1.0" encoding="utf-8"?>
<Properties xmlns="http://schemas.openxmlformats.org/officeDocument/2006/extended-properties" xmlns:vt="http://schemas.openxmlformats.org/officeDocument/2006/docPropsVTypes">
  <TotalTime>163</TotalTime>
  <Words>803</Words>
  <Application>Microsoft Office PowerPoint</Application>
  <PresentationFormat>Aangepast</PresentationFormat>
  <Paragraphs>139</Paragraphs>
  <Slides>17</Slides>
  <Notes>16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Arial</vt:lpstr>
      <vt:lpstr>Calibri</vt:lpstr>
      <vt:lpstr>Wingdings</vt:lpstr>
      <vt:lpstr>Huisstijl</vt:lpstr>
      <vt:lpstr>Online bijeenkomst HOV4   WELKOM   DE BIJEENKOMST START OM 19.00 UUR  Zet uw microfoon aub op stil  Wachttip: neem alvast een kijkje op de website</vt:lpstr>
      <vt:lpstr>Welkom en spelregels</vt:lpstr>
      <vt:lpstr>Doel van deze online bijeenkomst</vt:lpstr>
      <vt:lpstr>Programma</vt:lpstr>
      <vt:lpstr>Wie is er vanavond aanwezig?</vt:lpstr>
      <vt:lpstr>Aanleiding</vt:lpstr>
      <vt:lpstr>Doel </vt:lpstr>
      <vt:lpstr>PowerPoint-presentatie</vt:lpstr>
      <vt:lpstr>PowerPoint-presentatie</vt:lpstr>
      <vt:lpstr>Aanpak</vt:lpstr>
      <vt:lpstr>Afwegingskader (1)</vt:lpstr>
      <vt:lpstr>Afwegingskader (2)</vt:lpstr>
      <vt:lpstr>PowerPoint-presentatie</vt:lpstr>
      <vt:lpstr>PowerPoint-presentatie</vt:lpstr>
      <vt:lpstr>Uw betrokkenheid</vt:lpstr>
      <vt:lpstr>Vragen en vervolg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bijeenkomst Utrecht OV en wonen  WELKOM   DE BIJEENKOMST START OM 19.30 UUR  Zet uw microfoon aub op stil  Wachttip: neem alvast een kijkje op www.uned.nl/xxxx</dc:title>
  <dc:creator>Puck Kole</dc:creator>
  <cp:lastModifiedBy>Jimme Smit</cp:lastModifiedBy>
  <cp:revision>22</cp:revision>
  <cp:lastPrinted>2021-01-12T17:02:40Z</cp:lastPrinted>
  <dcterms:created xsi:type="dcterms:W3CDTF">2020-12-14T11:01:03Z</dcterms:created>
  <dcterms:modified xsi:type="dcterms:W3CDTF">2022-10-11T08:33:49Z</dcterms:modified>
</cp:coreProperties>
</file>